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9703" y="1149777"/>
            <a:ext cx="239822" cy="25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9703" y="3478666"/>
            <a:ext cx="239822" cy="25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821" y="5212000"/>
            <a:ext cx="257586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2380" y="2943703"/>
            <a:ext cx="257142" cy="2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3505686"/>
            <a:ext cx="323809" cy="2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3333" y="4058144"/>
            <a:ext cx="285714" cy="2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4675" y="4540885"/>
            <a:ext cx="355600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53333" y="5182111"/>
            <a:ext cx="285714" cy="2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3899947"/>
            <a:ext cx="238095" cy="276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4670" y="4404995"/>
            <a:ext cx="45593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4670" y="4973320"/>
            <a:ext cx="41592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05305" y="5497830"/>
            <a:ext cx="41529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2140" y="6003925"/>
            <a:ext cx="37846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1792073"/>
            <a:ext cx="285714" cy="29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3479898"/>
            <a:ext cx="333333" cy="286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605115"/>
            <a:ext cx="257142" cy="286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172432"/>
            <a:ext cx="323809" cy="27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2289128"/>
            <a:ext cx="285714" cy="295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284855"/>
            <a:ext cx="9332595" cy="88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780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412875"/>
            <a:ext cx="9332595" cy="88328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2853055"/>
            <a:ext cx="9332595" cy="88328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4293235"/>
            <a:ext cx="9332595" cy="88328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5733415"/>
            <a:ext cx="9332595" cy="88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4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385" y="1111250"/>
            <a:ext cx="43688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750" y="2312670"/>
            <a:ext cx="43688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