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72" r:id="rId3"/>
    <p:sldId id="371" r:id="rId4"/>
    <p:sldId id="370" r:id="rId5"/>
    <p:sldId id="368" r:id="rId6"/>
    <p:sldId id="367" r:id="rId7"/>
    <p:sldId id="366" r:id="rId8"/>
    <p:sldId id="365" r:id="rId9"/>
    <p:sldId id="364" r:id="rId10"/>
  </p:sldIdLst>
  <p:sldSz cx="12192000" cy="6858000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04" d="100"/>
          <a:sy n="104" d="100"/>
        </p:scale>
        <p:origin x="756" y="114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5" Type="http://schemas.openxmlformats.org/officeDocument/2006/relationships/image" Target="../media/image13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95325" y="1412875"/>
            <a:ext cx="10850880" cy="7772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607820" y="3213100"/>
            <a:ext cx="8976360" cy="7391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C723F04C-024E-45FD-8EBB-0BB5744F72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6844" y="1953974"/>
            <a:ext cx="4722911" cy="4827429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30911E43-73C7-4634-82B3-69B89E1B948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75813"/>
          <a:stretch/>
        </p:blipFill>
        <p:spPr>
          <a:xfrm>
            <a:off x="507768" y="772798"/>
            <a:ext cx="5084176" cy="1240706"/>
          </a:xfrm>
          <a:prstGeom prst="rect">
            <a:avLst/>
          </a:prstGeom>
        </p:spPr>
      </p:pic>
      <p:cxnSp>
        <p:nvCxnSpPr>
          <p:cNvPr id="2" name="直接连接符 1"/>
          <p:cNvCxnSpPr>
            <a:cxnSpLocks/>
          </p:cNvCxnSpPr>
          <p:nvPr/>
        </p:nvCxnSpPr>
        <p:spPr>
          <a:xfrm>
            <a:off x="1684209" y="2310274"/>
            <a:ext cx="1612424" cy="1046981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>
            <a:cxnSpLocks/>
          </p:cNvCxnSpPr>
          <p:nvPr/>
        </p:nvCxnSpPr>
        <p:spPr>
          <a:xfrm>
            <a:off x="1715324" y="3176414"/>
            <a:ext cx="1595914" cy="1230948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1732548" y="4538431"/>
            <a:ext cx="1463675" cy="814070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772757" y="5499208"/>
            <a:ext cx="1479550" cy="909320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>
            <a:cxnSpLocks/>
          </p:cNvCxnSpPr>
          <p:nvPr/>
        </p:nvCxnSpPr>
        <p:spPr>
          <a:xfrm flipV="1">
            <a:off x="1772757" y="2420888"/>
            <a:ext cx="1479550" cy="4134348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692600"/>
            <a:ext cx="94987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7170101" y="2637752"/>
            <a:ext cx="561210" cy="3605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635310" y="3501333"/>
            <a:ext cx="829252" cy="3605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360824" y="4356530"/>
            <a:ext cx="527705" cy="3605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350260" y="5715000"/>
            <a:ext cx="703580" cy="520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7410" y="1709420"/>
            <a:ext cx="1343660" cy="624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505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67205" y="1979295"/>
            <a:ext cx="438150" cy="467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3357060"/>
            <a:ext cx="10800000" cy="30864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auto">
          <a:xfrm>
            <a:off x="1753093" y="3709530"/>
            <a:ext cx="323809" cy="2857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auto">
          <a:xfrm>
            <a:off x="1753093" y="5186095"/>
            <a:ext cx="323809" cy="2857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66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8705" y="1119505"/>
            <a:ext cx="518795" cy="488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68705" y="3274060"/>
            <a:ext cx="445770" cy="479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25" y="764355"/>
            <a:ext cx="10800000" cy="53068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631950" y="3644900"/>
            <a:ext cx="9312910" cy="8128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631950" y="5373370"/>
            <a:ext cx="9312910" cy="812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18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99515" y="1917065"/>
            <a:ext cx="9312910" cy="812800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99515" y="3573145"/>
            <a:ext cx="9312910" cy="812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8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F75E7D54-6F75-411A-ACB4-60E482567B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5288" y="1165975"/>
            <a:ext cx="7868800" cy="2991222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2063750" y="1528445"/>
            <a:ext cx="2663825" cy="1396365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2190750" y="2360295"/>
            <a:ext cx="2609215" cy="1356995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1971040" y="1484630"/>
            <a:ext cx="2900680" cy="1532890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2123440" y="2348865"/>
            <a:ext cx="2604135" cy="1440815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FhM2RhYzI2NWUwNWU0YjBjZDk5MTExNzY5ZDMyYTY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2015-09-16T06:52:00Z</dcterms:created>
  <dcterms:modified xsi:type="dcterms:W3CDTF">2023-08-17T10:00:00Z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