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72380" y="3248872"/>
            <a:ext cx="266666" cy="27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2380" y="3991952"/>
            <a:ext cx="266666" cy="285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62857" y="4735032"/>
            <a:ext cx="285714" cy="285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3809" y="5487638"/>
            <a:ext cx="323809" cy="27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51965" y="6123305"/>
            <a:ext cx="55943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274060" y="2134235"/>
            <a:ext cx="208407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10476" y="5095978"/>
            <a:ext cx="2409523" cy="352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15080" y="5776595"/>
            <a:ext cx="236982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2085" y="3140710"/>
            <a:ext cx="2092325" cy="784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15080" y="4149090"/>
            <a:ext cx="2653665" cy="78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3809" y="2088091"/>
            <a:ext cx="400000" cy="42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43809" y="3280497"/>
            <a:ext cx="476190" cy="22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86666" y="4072254"/>
            <a:ext cx="761904" cy="41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20000" y="5054797"/>
            <a:ext cx="580952" cy="42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62857" y="2316700"/>
            <a:ext cx="723809" cy="42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58095" y="4300371"/>
            <a:ext cx="790476" cy="42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1412875"/>
            <a:ext cx="1106805" cy="579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750"/>
          <a:stretch>
            <a:fillRect/>
          </a:stretch>
        </p:blipFill>
        <p:spPr>
          <a:xfrm>
            <a:off x="4036060" y="3400425"/>
            <a:ext cx="702945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3644900"/>
            <a:ext cx="9312910" cy="8128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5157470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628775"/>
            <a:ext cx="9312910" cy="8128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3213100"/>
            <a:ext cx="9312910" cy="8128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4714875"/>
            <a:ext cx="931291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1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3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340" y="3642995"/>
            <a:ext cx="45720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4260" y="4336415"/>
            <a:ext cx="462915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4260" y="4979035"/>
            <a:ext cx="39116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1038" y="5687248"/>
            <a:ext cx="230901" cy="277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1038" y="6334439"/>
            <a:ext cx="230901" cy="26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2023-08-17T06:52:24Z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