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2"/>
    <p:sldId id="371" r:id="rId3"/>
    <p:sldId id="370" r:id="rId4"/>
    <p:sldId id="369" r:id="rId5"/>
    <p:sldId id="368" r:id="rId6"/>
    <p:sldId id="367" r:id="rId7"/>
    <p:sldId id="366" r:id="rId8"/>
    <p:sldId id="365" r:id="rId9"/>
    <p:sldId id="364" r:id="rId10"/>
  </p:sldIdLst>
  <p:sldSz cx="12192000" cy="6858000"/>
  <p:notesSz cx="6858000" cy="9144000"/>
  <p:custDataLst>
    <p:tags r:id="rId1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104" d="100"/>
          <a:sy n="104" d="100"/>
        </p:scale>
        <p:origin x="198" y="11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573530" y="2933700"/>
            <a:ext cx="9044940" cy="9906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29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10665" y="1607185"/>
            <a:ext cx="325120" cy="2508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491428" y="2619825"/>
            <a:ext cx="257142" cy="2095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520000" y="3591375"/>
            <a:ext cx="209523" cy="2095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08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15238" y="1134101"/>
            <a:ext cx="219047" cy="2097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24761" y="2593011"/>
            <a:ext cx="200000" cy="2002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75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491615" y="1659255"/>
            <a:ext cx="311785" cy="2901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453515" y="3114040"/>
            <a:ext cx="295910" cy="2851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44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24890" y="1012190"/>
            <a:ext cx="303530" cy="3219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15365" y="2534285"/>
            <a:ext cx="281305" cy="259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96315" y="4418330"/>
            <a:ext cx="332105" cy="320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66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10476" y="1516005"/>
            <a:ext cx="190476" cy="2099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491428" y="1916851"/>
            <a:ext cx="228571" cy="2099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501140" y="2327275"/>
            <a:ext cx="228600" cy="2635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459865" y="2697480"/>
            <a:ext cx="346075" cy="3035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510476" y="3128934"/>
            <a:ext cx="190476" cy="2099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548571" y="3529780"/>
            <a:ext cx="104761" cy="2099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491428" y="3940170"/>
            <a:ext cx="219047" cy="2004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491615" y="4309745"/>
            <a:ext cx="273050" cy="2317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1482090" y="4671695"/>
            <a:ext cx="323850" cy="2800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1500952" y="5152252"/>
            <a:ext cx="209523" cy="2004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  <p:bldP spid="8" grpId="0" animBg="1"/>
      <p:bldP spid="9" grpId="0" animBg="1"/>
      <p:bldP spid="10" grpId="0" animBg="1"/>
      <p:bldP spid="11" grpId="0" bldLvl="0" animBg="1"/>
      <p:bldP spid="12" grpId="0" bldLvl="0" animBg="1"/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693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00952" y="1565128"/>
            <a:ext cx="209523" cy="2008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996190" y="1565128"/>
            <a:ext cx="142857" cy="2008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501140" y="1925320"/>
            <a:ext cx="307340" cy="2425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977380" y="1915160"/>
            <a:ext cx="263525" cy="2527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510665" y="2327275"/>
            <a:ext cx="245110" cy="2419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977380" y="2316480"/>
            <a:ext cx="306070" cy="2527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98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158365" y="1892300"/>
            <a:ext cx="327025" cy="2616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158365" y="2681605"/>
            <a:ext cx="247650" cy="2819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139315" y="3491230"/>
            <a:ext cx="365760" cy="2730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158365" y="4292600"/>
            <a:ext cx="335915" cy="2819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272280" y="4622800"/>
            <a:ext cx="389890" cy="3613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10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348865" y="1794510"/>
            <a:ext cx="323215" cy="2927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348865" y="2625725"/>
            <a:ext cx="398145" cy="2717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339340" y="3394710"/>
            <a:ext cx="332105" cy="3136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044065" y="4276725"/>
            <a:ext cx="304800" cy="2324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034540" y="5056505"/>
            <a:ext cx="387350" cy="2628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TFhM2RhYzI2NWUwNWU0YjBjZDk5MTExNzY5ZDMyYTY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37</cp:revision>
  <dcterms:created xsi:type="dcterms:W3CDTF">2015-09-16T06:52:00Z</dcterms:created>
  <dcterms:modified xsi:type="dcterms:W3CDTF">2023-08-17T10:08:10Z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