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1" r:id="rId3"/>
    <p:sldId id="380" r:id="rId4"/>
    <p:sldId id="379" r:id="rId5"/>
    <p:sldId id="377" r:id="rId6"/>
    <p:sldId id="375" r:id="rId7"/>
    <p:sldId id="374" r:id="rId8"/>
    <p:sldId id="373" r:id="rId9"/>
    <p:sldId id="372" r:id="rId10"/>
    <p:sldId id="370" r:id="rId11"/>
    <p:sldId id="369" r:id="rId12"/>
    <p:sldId id="368" r:id="rId13"/>
    <p:sldId id="367" r:id="rId14"/>
    <p:sldId id="365" r:id="rId15"/>
    <p:sldId id="364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3.xml"/><Relationship Id="rId7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187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1581785"/>
            <a:ext cx="35496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7165" y="3070860"/>
            <a:ext cx="322580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865" y="1031240"/>
            <a:ext cx="424180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305" y="3010535"/>
            <a:ext cx="31432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2985" y="3963035"/>
            <a:ext cx="334645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6930" y="2492375"/>
            <a:ext cx="70485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77142" y="4681681"/>
            <a:ext cx="733333" cy="324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000" y="5358769"/>
            <a:ext cx="666666" cy="324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3114"/>
          <a:stretch>
            <a:fillRect/>
          </a:stretch>
        </p:blipFill>
        <p:spPr>
          <a:xfrm>
            <a:off x="3791585" y="3213100"/>
            <a:ext cx="2232660" cy="8305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4004"/>
          <a:stretch>
            <a:fillRect/>
          </a:stretch>
        </p:blipFill>
        <p:spPr>
          <a:xfrm>
            <a:off x="3791585" y="3860800"/>
            <a:ext cx="1883410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292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2051" y="1318375"/>
            <a:ext cx="238095" cy="21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1785" y="2232660"/>
            <a:ext cx="268605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20915"/>
            <a:ext cx="10800000" cy="285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176145" y="3745865"/>
            <a:ext cx="368300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195195" y="4732020"/>
            <a:ext cx="349250" cy="26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2204720" y="6202680"/>
            <a:ext cx="371475" cy="26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143458"/>
            <a:ext cx="219047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115057"/>
            <a:ext cx="228571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3581980"/>
            <a:ext cx="228571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365" y="4500880"/>
            <a:ext cx="32448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365" y="5464175"/>
            <a:ext cx="32448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2090" y="2259965"/>
            <a:ext cx="370205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0810" y="2710815"/>
            <a:ext cx="39433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3200" y="3232785"/>
            <a:ext cx="290830" cy="25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565" y="3695065"/>
            <a:ext cx="291465" cy="25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565" y="4149090"/>
            <a:ext cx="29146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272395" y="908685"/>
            <a:ext cx="1341755" cy="204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1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2932269"/>
            <a:ext cx="200000" cy="15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285" y="2827049"/>
            <a:ext cx="333333" cy="27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24761" y="2827049"/>
            <a:ext cx="342857" cy="27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91428" y="2932269"/>
            <a:ext cx="200000" cy="15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15238" y="2827049"/>
            <a:ext cx="333333" cy="27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900245"/>
            <a:ext cx="10800000" cy="22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5678" y="1481734"/>
            <a:ext cx="257142" cy="20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5202" y="1481734"/>
            <a:ext cx="219047" cy="20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1160"/>
            <a:ext cx="10800000" cy="358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91434" y="3284118"/>
            <a:ext cx="219047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243815" y="3284118"/>
            <a:ext cx="266666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091434" y="5075861"/>
            <a:ext cx="219047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601101"/>
            <a:ext cx="228571" cy="2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582881"/>
            <a:ext cx="209523" cy="21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7015"/>
            <a:ext cx="10800000" cy="291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494663" y="3539945"/>
            <a:ext cx="266666" cy="21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13710" y="4530555"/>
            <a:ext cx="228571" cy="21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94663" y="5521165"/>
            <a:ext cx="266666" cy="21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C398F32-0654-4B4D-B5AA-F3D83765B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15" y="980728"/>
            <a:ext cx="10272464" cy="320053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689100" y="1937385"/>
            <a:ext cx="4149725" cy="101917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/>
          </p:cNvCxnSpPr>
          <p:nvPr/>
        </p:nvCxnSpPr>
        <p:spPr>
          <a:xfrm>
            <a:off x="3535045" y="1874520"/>
            <a:ext cx="4646827" cy="12439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</p:cNvCxnSpPr>
          <p:nvPr/>
        </p:nvCxnSpPr>
        <p:spPr>
          <a:xfrm>
            <a:off x="5838825" y="1878330"/>
            <a:ext cx="4289425" cy="11296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 flipH="1">
            <a:off x="2204771" y="1895475"/>
            <a:ext cx="5220285" cy="106108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233545" y="1988820"/>
            <a:ext cx="5318760" cy="10223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260663"/>
            <a:ext cx="209523" cy="2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2757037"/>
            <a:ext cx="266666" cy="2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3253411"/>
            <a:ext cx="209523" cy="2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3749785"/>
            <a:ext cx="228571" cy="22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4246159"/>
            <a:ext cx="238095" cy="2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9380" y="3017520"/>
            <a:ext cx="39306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3594983"/>
            <a:ext cx="266666" cy="219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7320" y="4066540"/>
            <a:ext cx="30289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6525" y="4575175"/>
            <a:ext cx="314325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3820" y="5015230"/>
            <a:ext cx="42862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649142"/>
            <a:ext cx="257142" cy="21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78855"/>
            <a:ext cx="10800000" cy="3950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51479" y="2688807"/>
            <a:ext cx="219047" cy="20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441955" y="3662221"/>
            <a:ext cx="228571" cy="229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22908" y="4645179"/>
            <a:ext cx="266666" cy="2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41955" y="5628137"/>
            <a:ext cx="228571" cy="2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