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2" r:id="rId3"/>
    <p:sldId id="371" r:id="rId4"/>
    <p:sldId id="370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1815" y="1701165"/>
            <a:ext cx="11050905" cy="12122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50670" y="3573145"/>
            <a:ext cx="905256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680B4A9-B7FE-4AAF-AD85-E4032FF0F4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764704"/>
            <a:ext cx="10873208" cy="5409007"/>
          </a:xfrm>
          <a:prstGeom prst="rect">
            <a:avLst/>
          </a:prstGeom>
        </p:spPr>
      </p:pic>
      <p:cxnSp>
        <p:nvCxnSpPr>
          <p:cNvPr id="2" name="直接连接符 1"/>
          <p:cNvCxnSpPr>
            <a:cxnSpLocks/>
          </p:cNvCxnSpPr>
          <p:nvPr/>
        </p:nvCxnSpPr>
        <p:spPr>
          <a:xfrm>
            <a:off x="2639616" y="4725144"/>
            <a:ext cx="4320480" cy="94869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cxnSpLocks/>
          </p:cNvCxnSpPr>
          <p:nvPr/>
        </p:nvCxnSpPr>
        <p:spPr>
          <a:xfrm>
            <a:off x="5434251" y="4683869"/>
            <a:ext cx="3830101" cy="100076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222421" y="4694029"/>
            <a:ext cx="5520690" cy="90741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714796" y="4766419"/>
            <a:ext cx="4828540" cy="8769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9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0845" y="1833245"/>
            <a:ext cx="342900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1480" y="4983480"/>
            <a:ext cx="357505" cy="365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6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219675"/>
            <a:ext cx="266666" cy="28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9523" y="4048897"/>
            <a:ext cx="323809" cy="27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20210"/>
            <a:ext cx="10800000" cy="2093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8047" y="1623856"/>
            <a:ext cx="266666" cy="286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708725"/>
            <a:ext cx="10800000" cy="4125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474327" y="2946897"/>
            <a:ext cx="323809" cy="285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493520" y="4129405"/>
            <a:ext cx="422275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474470" y="5516245"/>
            <a:ext cx="441325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72000"/>
            <a:ext cx="10800000" cy="500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631950" y="3616325"/>
            <a:ext cx="9638030" cy="8413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59560" y="5157470"/>
            <a:ext cx="9638030" cy="84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0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99515" y="1700530"/>
            <a:ext cx="9638030" cy="8413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99515" y="3281680"/>
            <a:ext cx="9638030" cy="84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29330" y="2435225"/>
            <a:ext cx="386080" cy="3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86455" y="5125085"/>
            <a:ext cx="375285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62555" y="5854065"/>
            <a:ext cx="484505" cy="36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67865" y="2411095"/>
            <a:ext cx="30226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2023-08-17T09:52:40Z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