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9" r:id="rId3"/>
    <p:sldId id="367" r:id="rId4"/>
    <p:sldId id="366" r:id="rId5"/>
    <p:sldId id="384" r:id="rId6"/>
    <p:sldId id="373" r:id="rId7"/>
    <p:sldId id="372" r:id="rId8"/>
    <p:sldId id="371" r:id="rId9"/>
    <p:sldId id="370" r:id="rId10"/>
    <p:sldId id="385" r:id="rId11"/>
    <p:sldId id="386" r:id="rId12"/>
    <p:sldId id="365" r:id="rId13"/>
    <p:sldId id="364" r:id="rId14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04" d="100"/>
          <a:sy n="104" d="100"/>
        </p:scale>
        <p:origin x="198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21.xml"/><Relationship Id="rId13" Type="http://schemas.openxmlformats.org/officeDocument/2006/relationships/image" Target="../media/image17.png"/><Relationship Id="rId3" Type="http://schemas.openxmlformats.org/officeDocument/2006/relationships/tags" Target="../tags/tag16.xml"/><Relationship Id="rId7" Type="http://schemas.openxmlformats.org/officeDocument/2006/relationships/tags" Target="../tags/tag20.xml"/><Relationship Id="rId12" Type="http://schemas.openxmlformats.org/officeDocument/2006/relationships/image" Target="../media/image16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18.xml"/><Relationship Id="rId15" Type="http://schemas.openxmlformats.org/officeDocument/2006/relationships/image" Target="../media/image19.png"/><Relationship Id="rId10" Type="http://schemas.openxmlformats.org/officeDocument/2006/relationships/tags" Target="../tags/tag23.xml"/><Relationship Id="rId4" Type="http://schemas.openxmlformats.org/officeDocument/2006/relationships/tags" Target="../tags/tag17.xml"/><Relationship Id="rId9" Type="http://schemas.openxmlformats.org/officeDocument/2006/relationships/tags" Target="../tags/tag22.xml"/><Relationship Id="rId1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image" Target="../media/image6.png"/><Relationship Id="rId5" Type="http://schemas.openxmlformats.org/officeDocument/2006/relationships/tags" Target="../tags/tag7.xml"/><Relationship Id="rId10" Type="http://schemas.openxmlformats.org/officeDocument/2006/relationships/image" Target="../media/image5.png"/><Relationship Id="rId4" Type="http://schemas.openxmlformats.org/officeDocument/2006/relationships/tags" Target="../tags/tag6.xml"/><Relationship Id="rId9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12.xml"/><Relationship Id="rId7" Type="http://schemas.openxmlformats.org/officeDocument/2006/relationships/image" Target="../media/image10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9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922270" y="2861310"/>
            <a:ext cx="6347460" cy="11353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360" y="684345"/>
            <a:ext cx="10800000" cy="1987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96945" y="1766570"/>
            <a:ext cx="414020" cy="431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2925260"/>
            <a:ext cx="10800000" cy="452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auto">
          <a:xfrm>
            <a:off x="2963258" y="2944511"/>
            <a:ext cx="647619" cy="3080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5086985" y="2926080"/>
            <a:ext cx="681990" cy="326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300" y="3444055"/>
            <a:ext cx="10800000" cy="3147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auto">
          <a:xfrm>
            <a:off x="3608705" y="5084445"/>
            <a:ext cx="1009650" cy="365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auto">
          <a:xfrm>
            <a:off x="5904157" y="5227685"/>
            <a:ext cx="295238" cy="162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auto">
          <a:xfrm>
            <a:off x="2323204" y="6124269"/>
            <a:ext cx="609523" cy="305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134485" y="1597660"/>
            <a:ext cx="1454785" cy="76962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5"/>
          <a:srcRect t="14851"/>
          <a:stretch>
            <a:fillRect/>
          </a:stretch>
        </p:blipFill>
        <p:spPr>
          <a:xfrm>
            <a:off x="2458085" y="3935730"/>
            <a:ext cx="1116330" cy="65532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5"/>
          <a:srcRect t="14851"/>
          <a:stretch>
            <a:fillRect/>
          </a:stretch>
        </p:blipFill>
        <p:spPr>
          <a:xfrm>
            <a:off x="4079875" y="3930650"/>
            <a:ext cx="1296670" cy="65532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5"/>
          <a:srcRect t="14851"/>
          <a:stretch>
            <a:fillRect/>
          </a:stretch>
        </p:blipFill>
        <p:spPr>
          <a:xfrm>
            <a:off x="4367530" y="5988685"/>
            <a:ext cx="1671320" cy="655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1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01265" y="1930400"/>
            <a:ext cx="382270" cy="271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482215" y="2766695"/>
            <a:ext cx="339090" cy="301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501265" y="3633470"/>
            <a:ext cx="289560" cy="302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491740" y="4520565"/>
            <a:ext cx="351155" cy="301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519805" y="5356860"/>
            <a:ext cx="345440" cy="323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3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3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6190" y="1076975"/>
            <a:ext cx="257142" cy="209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15238" y="1945411"/>
            <a:ext cx="219047" cy="209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15238" y="2813847"/>
            <a:ext cx="219047" cy="209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24761" y="3682283"/>
            <a:ext cx="209523" cy="200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96190" y="4541176"/>
            <a:ext cx="257142" cy="209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4293096"/>
            <a:ext cx="10800000" cy="2068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3"/>
          <a:stretch/>
        </p:blipFill>
        <p:spPr>
          <a:xfrm>
            <a:off x="696000" y="1772816"/>
            <a:ext cx="10800000" cy="2520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76952" y="2297190"/>
            <a:ext cx="247619" cy="200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76952" y="2717392"/>
            <a:ext cx="247619" cy="210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77140" y="3099481"/>
            <a:ext cx="304800" cy="280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77140" y="3531916"/>
            <a:ext cx="304800" cy="265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76952" y="3978000"/>
            <a:ext cx="247619" cy="210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auto">
          <a:xfrm>
            <a:off x="1843535" y="6005876"/>
            <a:ext cx="316230" cy="393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auto">
          <a:xfrm>
            <a:off x="3800605" y="6005876"/>
            <a:ext cx="400050" cy="288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auto">
          <a:xfrm>
            <a:off x="5696080" y="6035721"/>
            <a:ext cx="259080" cy="259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auto">
          <a:xfrm>
            <a:off x="7591555" y="6035721"/>
            <a:ext cx="378460" cy="259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auto">
          <a:xfrm>
            <a:off x="9486395" y="6035721"/>
            <a:ext cx="289560" cy="259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2BF1FA20-BB6C-4BBA-8AD7-3928E6798D5D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4478996" y="1052736"/>
            <a:ext cx="2952328" cy="5580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3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75105" y="1551940"/>
            <a:ext cx="311785" cy="244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29523" y="2059561"/>
            <a:ext cx="200000" cy="143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62857" y="2374381"/>
            <a:ext cx="323809" cy="267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29523" y="2899082"/>
            <a:ext cx="200000" cy="143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62857" y="3223442"/>
            <a:ext cx="323809" cy="257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7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00952" y="1544213"/>
            <a:ext cx="247619" cy="209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20000" y="2392996"/>
            <a:ext cx="209523" cy="209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20000" y="3232243"/>
            <a:ext cx="209523" cy="209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66215" y="3959225"/>
            <a:ext cx="339725" cy="473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023" y="1554356"/>
            <a:ext cx="10800000" cy="1658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03763" y="2441001"/>
            <a:ext cx="313690" cy="394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212976"/>
            <a:ext cx="10800000" cy="2331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1389158" y="3639246"/>
            <a:ext cx="326390" cy="309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1388523" y="4747321"/>
            <a:ext cx="329565" cy="392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A524253F-F411-427E-BC3D-978EC12FB7F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894487" y="1309500"/>
            <a:ext cx="2547362" cy="4897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35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6190" y="1458176"/>
            <a:ext cx="257142" cy="200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96190" y="2621186"/>
            <a:ext cx="257142" cy="209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5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87170" y="1564005"/>
            <a:ext cx="318135" cy="241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20190" y="1958975"/>
            <a:ext cx="285115" cy="274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01140" y="2432050"/>
            <a:ext cx="262255" cy="231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86535" y="2851785"/>
            <a:ext cx="276860" cy="316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20190" y="3291205"/>
            <a:ext cx="315595" cy="241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6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20000" y="1573214"/>
            <a:ext cx="209523" cy="209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77645" y="2836545"/>
            <a:ext cx="316230" cy="352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01140" y="3715385"/>
            <a:ext cx="273685" cy="278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57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5515" y="972820"/>
            <a:ext cx="330835" cy="315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46150" y="2206625"/>
            <a:ext cx="401320" cy="462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FhM2RhYzI2NWUwNWU0YjBjZDk5MTExNzY5ZDMyYT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2015-09-16T06:52:00Z</dcterms:created>
  <dcterms:modified xsi:type="dcterms:W3CDTF">2023-08-17T10:09:41Z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