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62" r:id="rId2"/>
    <p:sldId id="371" r:id="rId3"/>
    <p:sldId id="370" r:id="rId4"/>
    <p:sldId id="369" r:id="rId5"/>
    <p:sldId id="368" r:id="rId6"/>
    <p:sldId id="366" r:id="rId7"/>
    <p:sldId id="365" r:id="rId8"/>
    <p:sldId id="364" r:id="rId9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6370" autoAdjust="0"/>
  </p:normalViewPr>
  <p:slideViewPr>
    <p:cSldViewPr showGuides="1">
      <p:cViewPr varScale="1">
        <p:scale>
          <a:sx n="111" d="100"/>
          <a:sy n="111" d="100"/>
        </p:scale>
        <p:origin x="474" y="96"/>
      </p:cViewPr>
      <p:guideLst>
        <p:guide orient="horz" pos="2188"/>
        <p:guide pos="38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6.xml"/><Relationship Id="rId7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23570" y="1701165"/>
            <a:ext cx="10918825" cy="9855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31620" y="3789045"/>
            <a:ext cx="9128760" cy="9601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8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31950" y="4293235"/>
            <a:ext cx="1610995" cy="68135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293870" y="4364990"/>
            <a:ext cx="1610995" cy="68135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104380" y="4293235"/>
            <a:ext cx="1610995" cy="6813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559560" y="5949315"/>
            <a:ext cx="1610995" cy="6813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293870" y="5876925"/>
            <a:ext cx="1610995" cy="681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12061EB1-9134-454A-8B4A-59771D1D42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687387"/>
            <a:ext cx="10467975" cy="557212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4582160" y="2357120"/>
            <a:ext cx="3242310" cy="164782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409440" y="2420620"/>
            <a:ext cx="3342640" cy="82042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175760" y="3284855"/>
            <a:ext cx="3576320" cy="85026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592320" y="5013325"/>
            <a:ext cx="3015615" cy="2603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685280" y="5877560"/>
            <a:ext cx="1139190" cy="1524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9425" y="2337435"/>
            <a:ext cx="636905" cy="525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19910" y="4504055"/>
            <a:ext cx="424815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8550" y="1561465"/>
            <a:ext cx="452120" cy="45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4670"/>
            <a:ext cx="10800000" cy="2018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018540" y="3663950"/>
            <a:ext cx="494030" cy="38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8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8571" y="1982439"/>
            <a:ext cx="276190" cy="257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4500" y="2684145"/>
            <a:ext cx="424815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29740" y="3401060"/>
            <a:ext cx="408940" cy="41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15135" y="4152265"/>
            <a:ext cx="452755" cy="44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0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5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05523" y="1409950"/>
            <a:ext cx="1455133" cy="390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03316" y="1409950"/>
            <a:ext cx="941556" cy="390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57490" y="3361685"/>
            <a:ext cx="998620" cy="390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779770" y="4292600"/>
            <a:ext cx="2663190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2204720"/>
            <a:ext cx="2637790" cy="8604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t="14615"/>
          <a:stretch>
            <a:fillRect/>
          </a:stretch>
        </p:blipFill>
        <p:spPr>
          <a:xfrm>
            <a:off x="2207895" y="5589270"/>
            <a:ext cx="3213735" cy="1268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2023-08-17T10:07:04Z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