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5440" y="2853055"/>
            <a:ext cx="89611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41475" y="3136900"/>
            <a:ext cx="322580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3706" y="3946763"/>
            <a:ext cx="280051" cy="24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8416" y="4713115"/>
            <a:ext cx="230630" cy="23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08150" y="5415280"/>
            <a:ext cx="27305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00180" y="6229339"/>
            <a:ext cx="247104" cy="24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62857" y="2325746"/>
            <a:ext cx="723809" cy="4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24761" y="4556569"/>
            <a:ext cx="161904" cy="16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91428" y="4556569"/>
            <a:ext cx="1066666" cy="4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72380" y="5671980"/>
            <a:ext cx="809523" cy="41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08960" y="3357245"/>
            <a:ext cx="1758950" cy="78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2810763"/>
            <a:ext cx="228571" cy="2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2930" y="4696460"/>
            <a:ext cx="40005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1630045"/>
            <a:ext cx="36576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715" y="3560445"/>
            <a:ext cx="344805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840" y="2576830"/>
            <a:ext cx="82105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24761" y="2668728"/>
            <a:ext cx="761904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72380" y="4270135"/>
            <a:ext cx="1066666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72380" y="5862010"/>
            <a:ext cx="771428" cy="40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20105" y="4149090"/>
            <a:ext cx="1778635" cy="784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7940" y="5775325"/>
            <a:ext cx="1076960" cy="78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339047" y="2011088"/>
            <a:ext cx="314285" cy="285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76855" y="3405505"/>
            <a:ext cx="89408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48505" y="3395980"/>
            <a:ext cx="899160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495" y="1801495"/>
            <a:ext cx="2849880" cy="78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5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7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6157" y="1212743"/>
            <a:ext cx="293829" cy="24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2665" y="2470785"/>
            <a:ext cx="409575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6157" y="4404817"/>
            <a:ext cx="293829" cy="24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2995" y="5536565"/>
            <a:ext cx="43307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2023-08-17T05:56:40Z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