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4" r:id="rId4"/>
    <p:sldId id="383" r:id="rId5"/>
    <p:sldId id="381" r:id="rId6"/>
    <p:sldId id="378" r:id="rId7"/>
    <p:sldId id="377" r:id="rId8"/>
    <p:sldId id="376" r:id="rId9"/>
    <p:sldId id="375" r:id="rId10"/>
    <p:sldId id="374" r:id="rId11"/>
    <p:sldId id="372" r:id="rId12"/>
    <p:sldId id="371" r:id="rId13"/>
    <p:sldId id="370" r:id="rId14"/>
    <p:sldId id="369" r:id="rId15"/>
    <p:sldId id="368" r:id="rId16"/>
    <p:sldId id="367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8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23.png"/><Relationship Id="rId2" Type="http://schemas.openxmlformats.org/officeDocument/2006/relationships/tags" Target="../tags/tag14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image" Target="../media/image9.png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tags" Target="../tags/tag13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564580"/>
            <a:ext cx="10800000" cy="180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4150" y="1544320"/>
            <a:ext cx="321310" cy="37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0490" y="2562860"/>
            <a:ext cx="394970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1153097"/>
            <a:ext cx="266666" cy="219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2211086"/>
            <a:ext cx="228571" cy="228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6630" y="3730625"/>
            <a:ext cx="40259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6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9225" y="2990850"/>
            <a:ext cx="356235" cy="3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8585" y="4072255"/>
            <a:ext cx="469900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150" y="1101725"/>
            <a:ext cx="43497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8220" y="2149475"/>
            <a:ext cx="372745" cy="40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5195" y="3272155"/>
            <a:ext cx="364490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686607"/>
            <a:ext cx="228571" cy="228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9065" y="2129790"/>
            <a:ext cx="396875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9065" y="2694305"/>
            <a:ext cx="364490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9700" y="3180080"/>
            <a:ext cx="363220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2085" y="3668395"/>
            <a:ext cx="426720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92600"/>
            <a:ext cx="10800000" cy="262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12341" y="1827020"/>
            <a:ext cx="238095" cy="21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98056" y="2875644"/>
            <a:ext cx="238095" cy="209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212915"/>
            <a:ext cx="10800000" cy="366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2464803" y="4864549"/>
            <a:ext cx="266666" cy="21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2445756" y="5389635"/>
            <a:ext cx="200000" cy="21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3045460" y="6350635"/>
            <a:ext cx="368300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1096036"/>
            <a:ext cx="238095" cy="219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1620807"/>
            <a:ext cx="238095" cy="219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2145577"/>
            <a:ext cx="200000" cy="219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2660807"/>
            <a:ext cx="200000" cy="219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285" y="3185577"/>
            <a:ext cx="238095" cy="219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2327584"/>
            <a:ext cx="266666" cy="21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2843088"/>
            <a:ext cx="228571" cy="229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3368138"/>
            <a:ext cx="219047" cy="21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380" y="3883642"/>
            <a:ext cx="228571" cy="229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333" y="4408692"/>
            <a:ext cx="266666" cy="21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344785" y="882650"/>
            <a:ext cx="1203960" cy="151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515" y="1593215"/>
            <a:ext cx="311785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91630" y="1593215"/>
            <a:ext cx="281940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25260"/>
            <a:ext cx="10800000" cy="264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51479" y="3068563"/>
            <a:ext cx="219047" cy="21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6689574" y="3068563"/>
            <a:ext cx="219047" cy="21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422908" y="4406058"/>
            <a:ext cx="266666" cy="210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3250"/>
            <a:ext cx="10800000" cy="2588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1500978"/>
            <a:ext cx="257142" cy="210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8270" y="2469515"/>
            <a:ext cx="357505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01510"/>
            <a:ext cx="10800000" cy="262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523365" y="3530600"/>
            <a:ext cx="35750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523234" y="4621726"/>
            <a:ext cx="219047" cy="21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479550" y="5560695"/>
            <a:ext cx="311785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26"/>
          <a:stretch>
            <a:fillRect/>
          </a:stretch>
        </p:blipFill>
        <p:spPr>
          <a:xfrm>
            <a:off x="7248525" y="5375275"/>
            <a:ext cx="10800080" cy="64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08"/>
          <a:stretch>
            <a:fillRect/>
          </a:stretch>
        </p:blipFill>
        <p:spPr>
          <a:xfrm>
            <a:off x="2352040" y="6165400"/>
            <a:ext cx="10800080" cy="51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2090" y="1513205"/>
            <a:ext cx="274955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3175710"/>
            <a:ext cx="228571" cy="228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1124560"/>
            <a:ext cx="266666" cy="21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5520" y="2056765"/>
            <a:ext cx="29718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5238" y="3222268"/>
            <a:ext cx="266666" cy="21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9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43250" y="3493770"/>
            <a:ext cx="1302385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48295" y="3429635"/>
            <a:ext cx="939165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2394222"/>
            <a:ext cx="257142" cy="209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1428" y="2919203"/>
            <a:ext cx="209523" cy="209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3444185"/>
            <a:ext cx="266666" cy="209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91428" y="3959621"/>
            <a:ext cx="209523" cy="21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4484602"/>
            <a:ext cx="228571" cy="22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72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48571" y="1705989"/>
            <a:ext cx="1457142" cy="324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96190" y="1810845"/>
            <a:ext cx="1152380" cy="26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205170"/>
            <a:ext cx="10800000" cy="147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7965765" y="2472160"/>
            <a:ext cx="866666" cy="266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l="5391" b="-6354"/>
          <a:stretch>
            <a:fillRect/>
          </a:stretch>
        </p:blipFill>
        <p:spPr>
          <a:xfrm>
            <a:off x="2320925" y="2348865"/>
            <a:ext cx="2519045" cy="6483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 l="3018"/>
          <a:stretch>
            <a:fillRect/>
          </a:stretch>
        </p:blipFill>
        <p:spPr>
          <a:xfrm>
            <a:off x="2063750" y="3068955"/>
            <a:ext cx="230568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2023-08-16T14:55:25Z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