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1" r:id="rId3"/>
    <p:sldId id="370" r:id="rId4"/>
    <p:sldId id="369" r:id="rId5"/>
    <p:sldId id="368" r:id="rId6"/>
    <p:sldId id="366" r:id="rId7"/>
    <p:sldId id="365" r:id="rId8"/>
    <p:sldId id="364" r:id="rId9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9380" y="1628775"/>
            <a:ext cx="11916410" cy="8451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898015" y="3357245"/>
            <a:ext cx="8358505" cy="7677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810075"/>
            <a:ext cx="7946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55725" y="5052695"/>
            <a:ext cx="379095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31715" y="5062220"/>
            <a:ext cx="309245" cy="30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07160" y="5558790"/>
            <a:ext cx="39878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31715" y="5609590"/>
            <a:ext cx="237490" cy="363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41450" y="6170930"/>
            <a:ext cx="293370" cy="24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831715" y="6156325"/>
            <a:ext cx="309880" cy="33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3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15515" y="2023745"/>
            <a:ext cx="1437005" cy="48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58095" y="4201405"/>
            <a:ext cx="571428" cy="219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34285" y="4191878"/>
            <a:ext cx="1066666" cy="22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44825" y="5781675"/>
            <a:ext cx="130365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152265" y="2940050"/>
            <a:ext cx="1818640" cy="7842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352040" y="4879340"/>
            <a:ext cx="2919730" cy="716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92600"/>
            <a:ext cx="10800000" cy="5119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3144" y="1769958"/>
            <a:ext cx="323809" cy="276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22192" y="3915141"/>
            <a:ext cx="285714" cy="295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24535"/>
            <a:ext cx="9069705" cy="122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760" y="908685"/>
            <a:ext cx="368935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204720"/>
            <a:ext cx="9069705" cy="458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127760" y="2204720"/>
            <a:ext cx="368935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055370" y="4262755"/>
            <a:ext cx="368935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8748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51305" y="2753995"/>
            <a:ext cx="391160" cy="37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39875" y="3370580"/>
            <a:ext cx="427990" cy="40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40510" y="4014470"/>
            <a:ext cx="395605" cy="374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50670" y="4718685"/>
            <a:ext cx="457835" cy="387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50670" y="5352415"/>
            <a:ext cx="356870" cy="320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40510" y="5986145"/>
            <a:ext cx="396240" cy="346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94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8571" y="1248630"/>
            <a:ext cx="285714" cy="295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5525" y="1976120"/>
            <a:ext cx="51752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20000" y="2870260"/>
            <a:ext cx="323809" cy="276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5525" y="3574415"/>
            <a:ext cx="479425" cy="46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48571" y="4482351"/>
            <a:ext cx="285714" cy="295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2015-09-16T06:52:00Z</dcterms:created>
  <dcterms:modified xsi:type="dcterms:W3CDTF">2023-08-17T09:49:40Z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