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2" r:id="rId12"/>
    <p:sldId id="371" r:id="rId13"/>
    <p:sldId id="370" r:id="rId14"/>
    <p:sldId id="369" r:id="rId15"/>
    <p:sldId id="367" r:id="rId16"/>
    <p:sldId id="366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54"/>
        <p:guide pos="38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image" Target="../media/image18.png"/><Relationship Id="rId4" Type="http://schemas.openxmlformats.org/officeDocument/2006/relationships/tags" Target="../tags/tag18.xml"/><Relationship Id="rId3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4.png"/><Relationship Id="rId2" Type="http://schemas.openxmlformats.org/officeDocument/2006/relationships/tags" Target="../tags/tag2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36335"/>
            <a:ext cx="10800000" cy="194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820698"/>
            <a:ext cx="228571" cy="2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3060370"/>
            <a:ext cx="228571" cy="22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200985"/>
            <a:ext cx="219047" cy="21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441321"/>
            <a:ext cx="266666" cy="21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3140" y="3628390"/>
            <a:ext cx="313055" cy="30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277110"/>
            <a:ext cx="7190105" cy="671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717290"/>
            <a:ext cx="7190105" cy="67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004760"/>
            <a:ext cx="10800000" cy="134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1700530"/>
            <a:ext cx="7190105" cy="6711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3068955"/>
            <a:ext cx="7190105" cy="671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470" y="4580890"/>
            <a:ext cx="7190105" cy="67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24400"/>
            <a:ext cx="10800000" cy="30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9020" y="2482850"/>
            <a:ext cx="29781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09495" y="3776980"/>
            <a:ext cx="307340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1010" y="2409825"/>
            <a:ext cx="37846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215" y="3056255"/>
            <a:ext cx="34480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315" y="4241165"/>
            <a:ext cx="382270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5" y="611955"/>
            <a:ext cx="10800000" cy="322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644715"/>
            <a:ext cx="10800000" cy="309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88613" y="3778328"/>
            <a:ext cx="200000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03020" y="4358005"/>
            <a:ext cx="34925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69565" y="5028570"/>
            <a:ext cx="238095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370330" y="5630545"/>
            <a:ext cx="359410" cy="2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388613" y="6278812"/>
            <a:ext cx="200000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2611120"/>
            <a:ext cx="266700" cy="2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2090" y="3230245"/>
            <a:ext cx="292735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899038"/>
            <a:ext cx="266666" cy="20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4150" y="4477385"/>
            <a:ext cx="302895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9070" y="5097780"/>
            <a:ext cx="34925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272395" y="836930"/>
            <a:ext cx="1311275" cy="146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2992549"/>
            <a:ext cx="238095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6190" y="2992549"/>
            <a:ext cx="190476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39047" y="2992549"/>
            <a:ext cx="238095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00952" y="2992549"/>
            <a:ext cx="228571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62857" y="2992549"/>
            <a:ext cx="238095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1840485"/>
            <a:ext cx="190476" cy="219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3040" y="2447925"/>
            <a:ext cx="28448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3119355"/>
            <a:ext cx="190476" cy="219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3040" y="3714115"/>
            <a:ext cx="28511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3040" y="4333240"/>
            <a:ext cx="284480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7000" y="1777365"/>
            <a:ext cx="38036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0495" y="2390140"/>
            <a:ext cx="36639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119185"/>
            <a:ext cx="209523" cy="21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72960"/>
            <a:ext cx="10800000" cy="175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22908" y="3658984"/>
            <a:ext cx="266666" cy="219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22908" y="4280269"/>
            <a:ext cx="266666" cy="219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072380" y="5147244"/>
            <a:ext cx="666666" cy="18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209"/>
          <a:stretch>
            <a:fillRect/>
          </a:stretch>
        </p:blipFill>
        <p:spPr>
          <a:xfrm>
            <a:off x="4295775" y="1750060"/>
            <a:ext cx="2164080" cy="708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3209" r="1707"/>
          <a:stretch>
            <a:fillRect/>
          </a:stretch>
        </p:blipFill>
        <p:spPr>
          <a:xfrm>
            <a:off x="7248525" y="2564765"/>
            <a:ext cx="2016125" cy="7086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l="3209"/>
          <a:stretch>
            <a:fillRect/>
          </a:stretch>
        </p:blipFill>
        <p:spPr>
          <a:xfrm>
            <a:off x="2279650" y="3357245"/>
            <a:ext cx="1583690" cy="708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l="3209"/>
          <a:stretch>
            <a:fillRect/>
          </a:stretch>
        </p:blipFill>
        <p:spPr>
          <a:xfrm>
            <a:off x="3215640" y="4149090"/>
            <a:ext cx="1704975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2629306"/>
            <a:ext cx="1142857" cy="28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34285" y="2638831"/>
            <a:ext cx="1419047" cy="26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6666" y="3419861"/>
            <a:ext cx="1152380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209"/>
          <a:stretch>
            <a:fillRect/>
          </a:stretch>
        </p:blipFill>
        <p:spPr>
          <a:xfrm>
            <a:off x="7896225" y="3250565"/>
            <a:ext cx="2306955" cy="708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209"/>
          <a:stretch>
            <a:fillRect/>
          </a:stretch>
        </p:blipFill>
        <p:spPr>
          <a:xfrm>
            <a:off x="3143885" y="4016375"/>
            <a:ext cx="310134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6530" y="1679575"/>
            <a:ext cx="27368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850" y="2266950"/>
            <a:ext cx="44069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6530" y="2896235"/>
            <a:ext cx="35369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36370" y="3544570"/>
            <a:ext cx="33401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565" y="4131310"/>
            <a:ext cx="32766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1801460"/>
            <a:ext cx="638095" cy="33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92825"/>
            <a:ext cx="10800000" cy="29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874327" y="4925398"/>
            <a:ext cx="380952" cy="324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3209"/>
          <a:stretch>
            <a:fillRect/>
          </a:stretch>
        </p:blipFill>
        <p:spPr>
          <a:xfrm>
            <a:off x="4727575" y="2493010"/>
            <a:ext cx="1675765" cy="7086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3209"/>
          <a:stretch>
            <a:fillRect/>
          </a:stretch>
        </p:blipFill>
        <p:spPr>
          <a:xfrm>
            <a:off x="2639695" y="3250565"/>
            <a:ext cx="1671320" cy="708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rcRect l="3209"/>
          <a:stretch>
            <a:fillRect/>
          </a:stretch>
        </p:blipFill>
        <p:spPr>
          <a:xfrm>
            <a:off x="2999740" y="4077335"/>
            <a:ext cx="191262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2023-08-16T15:19:17Z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