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192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1581811"/>
            <a:ext cx="266666" cy="21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591812"/>
            <a:ext cx="228571" cy="21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601813"/>
            <a:ext cx="219047" cy="21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124421"/>
            <a:ext cx="228571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648640"/>
            <a:ext cx="257142" cy="20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0330" y="1897380"/>
            <a:ext cx="340360" cy="2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393625"/>
            <a:ext cx="228571" cy="21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8585" y="2863850"/>
            <a:ext cx="35560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9700" y="3395345"/>
            <a:ext cx="28194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1610" y="3891280"/>
            <a:ext cx="249555" cy="26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7400" y="2204085"/>
            <a:ext cx="93916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38905" y="2204085"/>
            <a:ext cx="71755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8830" y="3398520"/>
            <a:ext cx="927735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55085" y="3398520"/>
            <a:ext cx="86487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1991059"/>
            <a:ext cx="428571" cy="171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00952" y="1933916"/>
            <a:ext cx="419047" cy="2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74" y="2997200"/>
            <a:ext cx="10138593" cy="571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75" y="4077335"/>
            <a:ext cx="9706545" cy="84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5065" y="2042160"/>
            <a:ext cx="32258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6015" y="3023870"/>
            <a:ext cx="38354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5450" y="1043940"/>
            <a:ext cx="367030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1800" y="2108200"/>
            <a:ext cx="247015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3885" y="2613660"/>
            <a:ext cx="2330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3659498"/>
            <a:ext cx="200000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164596"/>
            <a:ext cx="238095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660163"/>
            <a:ext cx="238095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7619" y="5165260"/>
            <a:ext cx="200000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8571" y="5670358"/>
            <a:ext cx="238095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316556"/>
            <a:ext cx="266666" cy="21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821957"/>
            <a:ext cx="209523" cy="21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990" y="3327400"/>
            <a:ext cx="24765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7000" y="3823335"/>
            <a:ext cx="304165" cy="247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565" y="4328795"/>
            <a:ext cx="26289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344785" y="836930"/>
            <a:ext cx="1260475" cy="156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611267"/>
            <a:ext cx="209523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4761" y="1611267"/>
            <a:ext cx="219047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2937508"/>
            <a:ext cx="209523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6190" y="2937508"/>
            <a:ext cx="266666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4263748"/>
            <a:ext cx="266666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3400743"/>
            <a:ext cx="190476" cy="2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10476" y="3400743"/>
            <a:ext cx="238095" cy="2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3400743"/>
            <a:ext cx="238095" cy="2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3400743"/>
            <a:ext cx="228571" cy="2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3400743"/>
            <a:ext cx="200000" cy="2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1554216"/>
            <a:ext cx="342857" cy="27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165067"/>
            <a:ext cx="200000" cy="15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2556393"/>
            <a:ext cx="342857" cy="28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3176788"/>
            <a:ext cx="200000" cy="143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357060"/>
            <a:ext cx="10800000" cy="693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61003" y="3722916"/>
            <a:ext cx="200000" cy="14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72321"/>
            <a:ext cx="228571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2090" y="2491740"/>
            <a:ext cx="29972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077889"/>
            <a:ext cx="228571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8745" y="3560445"/>
            <a:ext cx="321945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4078424"/>
            <a:ext cx="266666" cy="21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715" y="3576955"/>
            <a:ext cx="33464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2555" y="3659505"/>
            <a:ext cx="302895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53355" y="3576955"/>
            <a:ext cx="30924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24880" y="3660140"/>
            <a:ext cx="461010" cy="24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53145" y="3525520"/>
            <a:ext cx="29527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24670" y="3576955"/>
            <a:ext cx="32702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7365" y="5879465"/>
            <a:ext cx="394335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34005" y="5879465"/>
            <a:ext cx="306070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39055" y="5879465"/>
            <a:ext cx="289560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48680" y="5817235"/>
            <a:ext cx="35814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611772"/>
            <a:ext cx="209523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2108313"/>
            <a:ext cx="266666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2614402"/>
            <a:ext cx="228571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3809" y="3110942"/>
            <a:ext cx="266666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3617031"/>
            <a:ext cx="257142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761" y="2691446"/>
            <a:ext cx="933333" cy="32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3369672"/>
            <a:ext cx="476190" cy="32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860615"/>
            <a:ext cx="10800000" cy="203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4956241" y="3965470"/>
            <a:ext cx="590476" cy="32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060700" y="5367020"/>
            <a:ext cx="83820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1675" y="4653280"/>
            <a:ext cx="1095375" cy="52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