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9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997200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0300" y="1164590"/>
            <a:ext cx="38544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0300" y="1933575"/>
            <a:ext cx="38544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715" y="2687320"/>
            <a:ext cx="36766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4580" y="3406140"/>
            <a:ext cx="470535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5215" y="4148455"/>
            <a:ext cx="44958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8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01495" y="3279775"/>
            <a:ext cx="290830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3572" y="4056739"/>
            <a:ext cx="309072" cy="26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9910" y="4730750"/>
            <a:ext cx="337185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3395" y="5494020"/>
            <a:ext cx="38100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0850" y="6230620"/>
            <a:ext cx="37211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2639810"/>
            <a:ext cx="257142" cy="28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515" y="4355465"/>
            <a:ext cx="41529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640" y="1757045"/>
            <a:ext cx="38735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9820" y="3589020"/>
            <a:ext cx="36322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715" y="5386705"/>
            <a:ext cx="39560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548455"/>
            <a:ext cx="10800000" cy="488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570" y="1806642"/>
            <a:ext cx="257142" cy="27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8523" y="2578712"/>
            <a:ext cx="295238" cy="27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7570" y="3350782"/>
            <a:ext cx="238095" cy="27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8523" y="4113320"/>
            <a:ext cx="285714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9475" y="4885389"/>
            <a:ext cx="323809" cy="27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720090" y="972185"/>
            <a:ext cx="6600190" cy="405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691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004945"/>
            <a:ext cx="9312910" cy="812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5711825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844675"/>
            <a:ext cx="9312910" cy="812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3573145"/>
            <a:ext cx="9312910" cy="8128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5300980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38</cp:revision>
  <dcterms:created xsi:type="dcterms:W3CDTF">2015-09-16T06:52:00Z</dcterms:created>
  <dcterms:modified xsi:type="dcterms:W3CDTF">2023-08-17T05:14:23Z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