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2" r:id="rId2"/>
    <p:sldId id="367" r:id="rId3"/>
    <p:sldId id="366" r:id="rId4"/>
    <p:sldId id="365" r:id="rId5"/>
    <p:sldId id="364" r:id="rId6"/>
    <p:sldId id="373" r:id="rId7"/>
    <p:sldId id="372" r:id="rId8"/>
    <p:sldId id="370" r:id="rId9"/>
    <p:sldId id="369" r:id="rId10"/>
    <p:sldId id="374" r:id="rId11"/>
    <p:sldId id="375" r:id="rId12"/>
    <p:sldId id="376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5F440-182A-4736-A15B-D4CCF7087938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9F1B1-62DA-4506-838F-0E3722FC3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28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9F1B1-62DA-4506-838F-0E3722FC30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11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648" y="2780928"/>
            <a:ext cx="615696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280" y="996315"/>
            <a:ext cx="37909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0915" y="2873375"/>
            <a:ext cx="33591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49615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933450" y="4853305"/>
            <a:ext cx="37909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390" y="2131695"/>
            <a:ext cx="344805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43530" y="3472180"/>
            <a:ext cx="2794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3165" y="4377690"/>
            <a:ext cx="35433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7440" y="4928235"/>
            <a:ext cx="274955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43809" y="5894413"/>
            <a:ext cx="219047" cy="20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3087956"/>
            <a:ext cx="247619" cy="20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4012495"/>
            <a:ext cx="228571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4937034"/>
            <a:ext cx="209523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B4CBFDF-CC4D-491C-A7BF-9895513F9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765036"/>
            <a:ext cx="9915400" cy="353617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98823" y="3976069"/>
            <a:ext cx="5429250" cy="97980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40983" y="3915109"/>
            <a:ext cx="5043805" cy="9690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502503" y="3948129"/>
            <a:ext cx="2225040" cy="10337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887063" y="4019884"/>
            <a:ext cx="5829300" cy="92138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575143" y="3948129"/>
            <a:ext cx="4013200" cy="10337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1EAFBD91-D34F-4399-951B-9E5CBAA41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430" y="1253529"/>
            <a:ext cx="3198862" cy="716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1716315"/>
            <a:ext cx="247619" cy="20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96190" y="1716315"/>
            <a:ext cx="247619" cy="20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2985469"/>
            <a:ext cx="209523" cy="20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4761" y="2985469"/>
            <a:ext cx="200000" cy="20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4254623"/>
            <a:ext cx="209523" cy="20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2880" y="1643380"/>
            <a:ext cx="264795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3510" y="2074545"/>
            <a:ext cx="31623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2880" y="2620010"/>
            <a:ext cx="276860" cy="22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1140" y="2940685"/>
            <a:ext cx="30797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1140" y="3464560"/>
            <a:ext cx="28702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688247"/>
            <a:ext cx="209523" cy="20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476" y="2165746"/>
            <a:ext cx="209523" cy="20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2633694"/>
            <a:ext cx="228571" cy="210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428" y="3111193"/>
            <a:ext cx="247619" cy="210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4625" y="3545205"/>
            <a:ext cx="34353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0800000" cy="295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360" y="2459593"/>
            <a:ext cx="228571" cy="2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8836" y="2926984"/>
            <a:ext cx="247619" cy="2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2508" y="3373201"/>
            <a:ext cx="304165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8836" y="3871303"/>
            <a:ext cx="247619" cy="2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360" y="4348232"/>
            <a:ext cx="228571" cy="2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7C06DBD-66CC-4E96-B5D6-FCFBE57082B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3832" y="1299816"/>
            <a:ext cx="2376264" cy="47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6540" y="1572260"/>
            <a:ext cx="229235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0145" y="1498600"/>
            <a:ext cx="34226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3213100"/>
            <a:ext cx="314325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7780" y="3202940"/>
            <a:ext cx="25273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842960"/>
            <a:ext cx="10800000" cy="172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85139" y="5072562"/>
            <a:ext cx="228571" cy="200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25005" y="1732280"/>
            <a:ext cx="1571625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19780" y="2141855"/>
            <a:ext cx="98615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6930" y="2305685"/>
            <a:ext cx="688975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72105" y="2808605"/>
            <a:ext cx="1334135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1574800"/>
            <a:ext cx="170815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668787"/>
            <a:ext cx="228571" cy="20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3558702"/>
            <a:ext cx="247619" cy="20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4940750"/>
            <a:ext cx="10800000" cy="40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