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4" r:id="rId3"/>
    <p:sldId id="383" r:id="rId4"/>
    <p:sldId id="382" r:id="rId5"/>
    <p:sldId id="381" r:id="rId6"/>
    <p:sldId id="379" r:id="rId7"/>
    <p:sldId id="377" r:id="rId8"/>
    <p:sldId id="375" r:id="rId9"/>
    <p:sldId id="374" r:id="rId10"/>
    <p:sldId id="372" r:id="rId11"/>
    <p:sldId id="371" r:id="rId12"/>
    <p:sldId id="370" r:id="rId13"/>
    <p:sldId id="369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19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1.xml"/><Relationship Id="rId7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16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636335"/>
            <a:ext cx="10800000" cy="198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790" y="1428115"/>
            <a:ext cx="430530" cy="39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155" y="2447290"/>
            <a:ext cx="368935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28750" y="3429000"/>
            <a:ext cx="327025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2655" y="987425"/>
            <a:ext cx="422275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5675" y="2872740"/>
            <a:ext cx="388620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1554368"/>
            <a:ext cx="266666" cy="219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7955" y="2927985"/>
            <a:ext cx="359410" cy="41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4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1134194"/>
            <a:ext cx="228571" cy="2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9000" y="2480310"/>
            <a:ext cx="423545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2386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889000" y="4010660"/>
            <a:ext cx="466725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3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91428" y="2105815"/>
            <a:ext cx="238095" cy="21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00952" y="3068129"/>
            <a:ext cx="238095" cy="21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01240" y="3908425"/>
            <a:ext cx="247015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81904" y="5002286"/>
            <a:ext cx="266666" cy="21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7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965" y="1494155"/>
            <a:ext cx="337185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5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0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333" y="1153337"/>
            <a:ext cx="200000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4410" y="1605915"/>
            <a:ext cx="278130" cy="244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3775" y="2089785"/>
            <a:ext cx="288925" cy="25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3775" y="2541905"/>
            <a:ext cx="269875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0750" y="3068955"/>
            <a:ext cx="351790" cy="38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1904" y="2270113"/>
            <a:ext cx="219047" cy="21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4" y="2756906"/>
            <a:ext cx="219047" cy="21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515" y="3221355"/>
            <a:ext cx="353060" cy="241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2565" y="3740150"/>
            <a:ext cx="333375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72565" y="4194175"/>
            <a:ext cx="334645" cy="29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0272395" y="908685"/>
            <a:ext cx="1327785" cy="1420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1904" y="1648668"/>
            <a:ext cx="219047" cy="20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67619" y="1648668"/>
            <a:ext cx="266666" cy="20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2973415"/>
            <a:ext cx="266666" cy="219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96190" y="2973415"/>
            <a:ext cx="219047" cy="219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3333" y="4317222"/>
            <a:ext cx="266666" cy="219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5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1639118"/>
            <a:ext cx="257142" cy="219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6205" y="2092325"/>
            <a:ext cx="340995" cy="29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85570" y="2569210"/>
            <a:ext cx="414655" cy="32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17320" y="3071495"/>
            <a:ext cx="380365" cy="31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3515" y="3538220"/>
            <a:ext cx="344170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484007"/>
            <a:ext cx="10800000" cy="495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75861"/>
            <a:ext cx="10800000" cy="2468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39040" y="1619936"/>
            <a:ext cx="307340" cy="252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38857" y="2157838"/>
            <a:ext cx="209523" cy="209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67428" y="2643974"/>
            <a:ext cx="142857" cy="209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48565" y="3123616"/>
            <a:ext cx="235585" cy="22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441733" y="3674550"/>
            <a:ext cx="200000" cy="209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1630813"/>
            <a:ext cx="266666" cy="2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5410" y="2510790"/>
            <a:ext cx="401955" cy="42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655" y="3428815"/>
            <a:ext cx="10800000" cy="3104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407795" y="3501390"/>
            <a:ext cx="312420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407795" y="4344670"/>
            <a:ext cx="368935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408430" y="5417185"/>
            <a:ext cx="457835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710"/>
            <a:ext cx="10800000" cy="3385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3620833"/>
            <a:ext cx="161904" cy="17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39047" y="3620833"/>
            <a:ext cx="209523" cy="17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72380" y="3620833"/>
            <a:ext cx="209523" cy="17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34285" y="3620833"/>
            <a:ext cx="171428" cy="17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91428" y="3620833"/>
            <a:ext cx="171428" cy="17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62857" y="3611297"/>
            <a:ext cx="200000" cy="181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148905"/>
            <a:ext cx="10800000" cy="2295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1569565" y="6063336"/>
            <a:ext cx="180952" cy="17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2503170" y="5889625"/>
            <a:ext cx="245110" cy="34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5226708" y="6063336"/>
            <a:ext cx="209523" cy="17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6055280" y="6063336"/>
            <a:ext cx="219047" cy="17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1904" y="1535572"/>
            <a:ext cx="219047" cy="210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2013176"/>
            <a:ext cx="228571" cy="229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2509884"/>
            <a:ext cx="266666" cy="210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1904" y="2987488"/>
            <a:ext cx="209523" cy="219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72380" y="3474644"/>
            <a:ext cx="238095" cy="219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00" y="900245"/>
            <a:ext cx="10800000" cy="1374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80" y="2925260"/>
            <a:ext cx="10800000" cy="3269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683827" y="3563952"/>
            <a:ext cx="380952" cy="333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5455256" y="4269374"/>
            <a:ext cx="447619" cy="324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5505" y="2853055"/>
            <a:ext cx="1576070" cy="76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5460" y="4941570"/>
            <a:ext cx="1858010" cy="762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4155" y="5661660"/>
            <a:ext cx="142367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2023-08-17T09:22:29Z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