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72" r:id="rId3"/>
    <p:sldId id="371" r:id="rId4"/>
    <p:sldId id="370" r:id="rId5"/>
    <p:sldId id="369" r:id="rId6"/>
    <p:sldId id="367" r:id="rId7"/>
    <p:sldId id="366" r:id="rId8"/>
    <p:sldId id="365" r:id="rId9"/>
    <p:sldId id="364" r:id="rId10"/>
  </p:sldIdLst>
  <p:sldSz cx="12192000" cy="6858000"/>
  <p:notesSz cx="6858000" cy="9144000"/>
  <p:custDataLst>
    <p:tags r:id="rId1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04" d="100"/>
          <a:sy n="104" d="100"/>
        </p:scale>
        <p:origin x="198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7" Type="http://schemas.openxmlformats.org/officeDocument/2006/relationships/image" Target="../media/image8.png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image" Target="../media/image7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5" Type="http://schemas.openxmlformats.org/officeDocument/2006/relationships/image" Target="../media/image10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631950" y="2997200"/>
            <a:ext cx="8961120" cy="94488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441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844675" y="3056255"/>
            <a:ext cx="384175" cy="462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811655" y="3762375"/>
            <a:ext cx="374650" cy="456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811655" y="4462780"/>
            <a:ext cx="417195" cy="410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811655" y="5166360"/>
            <a:ext cx="446405" cy="405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844040" y="5892800"/>
            <a:ext cx="384810" cy="351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871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63090" y="1988185"/>
            <a:ext cx="346075" cy="327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843809" y="3420222"/>
            <a:ext cx="323809" cy="285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882140" y="5473065"/>
            <a:ext cx="363220" cy="328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65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58240" y="1074420"/>
            <a:ext cx="353695" cy="450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96645" y="3953510"/>
            <a:ext cx="468630" cy="427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20"/>
          <a:stretch/>
        </p:blipFill>
        <p:spPr>
          <a:xfrm>
            <a:off x="1343570" y="4508950"/>
            <a:ext cx="10800000" cy="22324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692600"/>
            <a:ext cx="10800000" cy="38595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05280" y="4023995"/>
            <a:ext cx="531495" cy="394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auto">
          <a:xfrm>
            <a:off x="1744980" y="4692015"/>
            <a:ext cx="392430" cy="467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auto">
          <a:xfrm>
            <a:off x="1661795" y="5467350"/>
            <a:ext cx="400050" cy="398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auto">
          <a:xfrm>
            <a:off x="1745615" y="6240145"/>
            <a:ext cx="391160" cy="3956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49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775460" y="3933190"/>
            <a:ext cx="9312910" cy="8128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847850" y="5608320"/>
            <a:ext cx="9312910" cy="812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8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99515" y="1917065"/>
            <a:ext cx="9312910" cy="81280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99515" y="3573145"/>
            <a:ext cx="9312910" cy="812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836745"/>
            <a:ext cx="97989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1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567619" y="3593321"/>
            <a:ext cx="1514285" cy="4289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67815" y="4993640"/>
            <a:ext cx="3283585" cy="811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99515" y="1772920"/>
            <a:ext cx="9565005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FhM2RhYzI2NWUwNWU0YjBjZDk5MTExNzY5ZDMyYTY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2015-09-16T06:52:00Z</dcterms:created>
  <dcterms:modified xsi:type="dcterms:W3CDTF">2023-08-17T09:32:50Z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