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4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9380" y="1628775"/>
            <a:ext cx="11832590" cy="9410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681480" y="3645535"/>
            <a:ext cx="8828405" cy="7994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8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272665" y="4704080"/>
            <a:ext cx="4253230" cy="657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359025" y="5651500"/>
            <a:ext cx="3149600" cy="657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3140" y="3943350"/>
            <a:ext cx="6040120" cy="760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8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1634490" y="1852930"/>
            <a:ext cx="4879340" cy="714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4490" y="1071245"/>
            <a:ext cx="6015355" cy="8267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2997200"/>
            <a:ext cx="6036945" cy="701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8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843809" y="3049939"/>
            <a:ext cx="333333" cy="285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81904" y="4775201"/>
            <a:ext cx="257142" cy="285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2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765" y="1019175"/>
            <a:ext cx="439420" cy="429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29665" y="2825115"/>
            <a:ext cx="464185" cy="350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1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15238" y="1963566"/>
            <a:ext cx="714285" cy="429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43809" y="1963566"/>
            <a:ext cx="885714" cy="429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53333" y="2840721"/>
            <a:ext cx="533333" cy="429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691428" y="2840721"/>
            <a:ext cx="933333" cy="429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67175" y="3659505"/>
            <a:ext cx="1789430" cy="823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3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43809" y="1810739"/>
            <a:ext cx="323809" cy="276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82140" y="2939415"/>
            <a:ext cx="347345" cy="424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9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8240" y="1129030"/>
            <a:ext cx="314325" cy="358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35685" y="3013075"/>
            <a:ext cx="500380" cy="415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5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01090" y="1174750"/>
            <a:ext cx="431800" cy="50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97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077473" y="3723471"/>
            <a:ext cx="275672" cy="285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073650" y="5035550"/>
            <a:ext cx="370205" cy="287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96490" y="1144905"/>
            <a:ext cx="410845" cy="389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42005" y="2473325"/>
            <a:ext cx="508635" cy="443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481705" y="3856355"/>
            <a:ext cx="368300" cy="311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37</cp:revision>
  <dcterms:created xsi:type="dcterms:W3CDTF">2015-09-16T06:52:00Z</dcterms:created>
  <dcterms:modified xsi:type="dcterms:W3CDTF">2023-08-17T06:04:13Z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