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7" r:id="rId4"/>
    <p:sldId id="366" r:id="rId5"/>
    <p:sldId id="380" r:id="rId6"/>
    <p:sldId id="371" r:id="rId7"/>
    <p:sldId id="370" r:id="rId8"/>
    <p:sldId id="381" r:id="rId9"/>
    <p:sldId id="382" r:id="rId10"/>
    <p:sldId id="383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6.png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11.png"/><Relationship Id="rId4" Type="http://schemas.openxmlformats.org/officeDocument/2006/relationships/tags" Target="../tags/tag13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648" y="2780928"/>
            <a:ext cx="611886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2049366"/>
            <a:ext cx="209523" cy="20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3002787"/>
            <a:ext cx="200000" cy="20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8095" y="3956209"/>
            <a:ext cx="219047" cy="20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571" y="4909630"/>
            <a:ext cx="247619" cy="20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67619" y="5863051"/>
            <a:ext cx="228571" cy="20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8535" y="1099185"/>
            <a:ext cx="26670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5835" y="1575435"/>
            <a:ext cx="33147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9170" y="2004060"/>
            <a:ext cx="37782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9170" y="2479675"/>
            <a:ext cx="33972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535" y="2953385"/>
            <a:ext cx="265430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61" y="4165444"/>
            <a:ext cx="10800000" cy="250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8654"/>
            <a:ext cx="10800000" cy="305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3897" y="1662089"/>
            <a:ext cx="35623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3582" y="2189774"/>
            <a:ext cx="252730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4532" y="2714919"/>
            <a:ext cx="311785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4532" y="3205139"/>
            <a:ext cx="384175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3582" y="3723934"/>
            <a:ext cx="252730" cy="25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833956" y="6286154"/>
            <a:ext cx="209523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833956" y="6286154"/>
            <a:ext cx="190476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814908" y="6276601"/>
            <a:ext cx="200000" cy="21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805384" y="6276601"/>
            <a:ext cx="190476" cy="21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9805384" y="6286154"/>
            <a:ext cx="152380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712CB94-12DB-4858-BC5E-684D1277CC2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74271" y="570885"/>
            <a:ext cx="2486805" cy="456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5105" y="1668145"/>
            <a:ext cx="297815" cy="24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1660" y="1668145"/>
            <a:ext cx="258445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5740" y="2887980"/>
            <a:ext cx="31813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4035" y="2981325"/>
            <a:ext cx="36639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D97B45A-19FB-4831-8BD1-4D476E232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71" y="957147"/>
            <a:ext cx="7170961" cy="26899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98700" y="1906270"/>
            <a:ext cx="2357120" cy="94678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25675" y="2411730"/>
            <a:ext cx="2430145" cy="9455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 flipV="1">
            <a:off x="2190750" y="1917065"/>
            <a:ext cx="2465070" cy="102298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091690" y="2421255"/>
            <a:ext cx="2564130" cy="9963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45383"/>
            <a:ext cx="10800000" cy="126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2193" y="2260908"/>
            <a:ext cx="33845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50" y="2789709"/>
            <a:ext cx="10800000" cy="195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77140" y="2794974"/>
            <a:ext cx="325755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546990" y="3322024"/>
            <a:ext cx="32067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516510" y="3798909"/>
            <a:ext cx="350520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517145" y="4316434"/>
            <a:ext cx="308610" cy="28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15AB346-9718-45DE-A567-A07C129E0C2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75856" y="1175731"/>
            <a:ext cx="2448272" cy="530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2115961"/>
            <a:ext cx="209523" cy="2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3393384"/>
            <a:ext cx="257142" cy="2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4670807"/>
            <a:ext cx="219047" cy="21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401024"/>
            <a:ext cx="209523" cy="20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3174327"/>
            <a:ext cx="219047" cy="20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1990"/>
            <a:ext cx="10800000" cy="354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5585" y="1537970"/>
            <a:ext cx="25781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7170" y="2495550"/>
            <a:ext cx="36639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9555" y="3566160"/>
            <a:ext cx="264795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437195"/>
            <a:ext cx="10800000" cy="213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575435" y="4576445"/>
            <a:ext cx="2533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531620" y="5554345"/>
            <a:ext cx="35941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6666" y="2562975"/>
            <a:ext cx="695238" cy="3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05714" y="3201270"/>
            <a:ext cx="438095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34285" y="3934833"/>
            <a:ext cx="723809" cy="21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4293235"/>
            <a:ext cx="1382395" cy="6781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3752" r="-3216"/>
          <a:stretch>
            <a:fillRect/>
          </a:stretch>
        </p:blipFill>
        <p:spPr>
          <a:xfrm>
            <a:off x="2855595" y="4971415"/>
            <a:ext cx="1296035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