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200913"/>
            <a:ext cx="323809" cy="27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3280212"/>
            <a:ext cx="323809" cy="27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4663231"/>
            <a:ext cx="257142" cy="27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6185" y="3226678"/>
            <a:ext cx="246443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1170" y="3883660"/>
            <a:ext cx="36957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7205" y="4602480"/>
            <a:ext cx="29654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1170" y="5343525"/>
            <a:ext cx="38036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67205" y="6140450"/>
            <a:ext cx="34290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2060575"/>
            <a:ext cx="1387475" cy="822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52080" y="3140710"/>
            <a:ext cx="1610360" cy="822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36180" y="4149090"/>
            <a:ext cx="1767205" cy="822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32625" y="5229225"/>
            <a:ext cx="1660525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990" y="2010410"/>
            <a:ext cx="46609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3565" y="3548380"/>
            <a:ext cx="51181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8935" y="5210810"/>
            <a:ext cx="63309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795" y="1165225"/>
            <a:ext cx="45656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160" y="2724150"/>
            <a:ext cx="47688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717290"/>
            <a:ext cx="9130030" cy="8039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5300980"/>
            <a:ext cx="9130030" cy="80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700530"/>
            <a:ext cx="9130030" cy="803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3284855"/>
            <a:ext cx="9130030" cy="80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6805" y="3199765"/>
            <a:ext cx="49847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6805" y="4519930"/>
            <a:ext cx="42545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2023-08-17T08:23:32Z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