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3470" y="4044315"/>
            <a:ext cx="48260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990" y="4676775"/>
            <a:ext cx="46228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4105" y="5278120"/>
            <a:ext cx="55245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5859780"/>
            <a:ext cx="58293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2380" y="4235945"/>
            <a:ext cx="266666" cy="28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3809" y="4837198"/>
            <a:ext cx="323809" cy="28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2288758"/>
            <a:ext cx="333333" cy="28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2889887"/>
            <a:ext cx="257142" cy="28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4674190"/>
            <a:ext cx="257142" cy="27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5265777"/>
            <a:ext cx="333333" cy="28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615" y="1710055"/>
            <a:ext cx="35687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4040" y="2938145"/>
            <a:ext cx="46609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1094105"/>
            <a:ext cx="38608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665" y="2290445"/>
            <a:ext cx="45529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6800" y="3482340"/>
            <a:ext cx="51054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4761" y="2515209"/>
            <a:ext cx="485714" cy="4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0952" y="2639047"/>
            <a:ext cx="533333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4761" y="3953633"/>
            <a:ext cx="485714" cy="4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00952" y="4077471"/>
            <a:ext cx="533333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24761" y="4077471"/>
            <a:ext cx="533333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67380" y="5378450"/>
            <a:ext cx="47625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9430" y="5449570"/>
            <a:ext cx="43751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2420620"/>
            <a:ext cx="1492885" cy="7924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51855" y="5266690"/>
            <a:ext cx="181229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8095" y="3451807"/>
            <a:ext cx="2285714" cy="41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5238" y="3451807"/>
            <a:ext cx="1914285" cy="41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844675"/>
            <a:ext cx="905383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959"/>
          <a:stretch>
            <a:fillRect/>
          </a:stretch>
        </p:blipFill>
        <p:spPr>
          <a:xfrm>
            <a:off x="4368165" y="4725035"/>
            <a:ext cx="262128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1543"/>
          <a:stretch>
            <a:fillRect/>
          </a:stretch>
        </p:blipFill>
        <p:spPr>
          <a:xfrm>
            <a:off x="3359785" y="1412875"/>
            <a:ext cx="2592705" cy="792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994"/>
          <a:stretch>
            <a:fillRect/>
          </a:stretch>
        </p:blipFill>
        <p:spPr>
          <a:xfrm>
            <a:off x="3359785" y="2924810"/>
            <a:ext cx="2530475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