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47" r:id="rId18"/>
    <p:sldId id="361" r:id="rId19"/>
    <p:sldId id="342" r:id="rId20"/>
    <p:sldId id="362" r:id="rId21"/>
    <p:sldId id="363" r:id="rId22"/>
    <p:sldId id="364" r:id="rId23"/>
    <p:sldId id="365" r:id="rId24"/>
    <p:sldId id="366" r:id="rId25"/>
    <p:sldId id="368" r:id="rId26"/>
    <p:sldId id="369" r:id="rId27"/>
    <p:sldId id="370" r:id="rId28"/>
    <p:sldId id="371" r:id="rId29"/>
    <p:sldId id="367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0" r:id="rId39"/>
    <p:sldId id="381" r:id="rId40"/>
    <p:sldId id="38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665"/>
          <a:stretch/>
        </p:blipFill>
        <p:spPr>
          <a:xfrm>
            <a:off x="209550" y="1268760"/>
            <a:ext cx="11772900" cy="4480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77264"/>
            <a:ext cx="115633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352834"/>
            <a:ext cx="115062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7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2925"/>
            <a:ext cx="1035367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1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06" y="1436030"/>
            <a:ext cx="115443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358524"/>
            <a:ext cx="114966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010" y="1327443"/>
            <a:ext cx="114966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9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8406"/>
            <a:ext cx="11487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34" y="1381813"/>
            <a:ext cx="115824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9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15" y="1386621"/>
            <a:ext cx="11515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510"/>
          <a:stretch/>
        </p:blipFill>
        <p:spPr>
          <a:xfrm>
            <a:off x="382765" y="2062087"/>
            <a:ext cx="11487150" cy="404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047875"/>
            <a:ext cx="11591925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1165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6" y="1331890"/>
            <a:ext cx="108585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55" y="1988840"/>
            <a:ext cx="1102995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640" y="4869160"/>
            <a:ext cx="11057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5020"/>
            <a:ext cx="103060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524"/>
            <a:ext cx="11039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7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459650"/>
            <a:ext cx="11057176" cy="123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340768"/>
            <a:ext cx="10963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15" y="1331890"/>
            <a:ext cx="109632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469915"/>
            <a:ext cx="11057176" cy="135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26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358524"/>
            <a:ext cx="10944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334132"/>
            <a:ext cx="11057176" cy="2782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56" y="1392808"/>
            <a:ext cx="115347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974" b="3266"/>
          <a:stretch/>
        </p:blipFill>
        <p:spPr>
          <a:xfrm>
            <a:off x="6168008" y="3339236"/>
            <a:ext cx="410445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378248"/>
            <a:ext cx="10944225" cy="1257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80928"/>
            <a:ext cx="89439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6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365"/>
          <a:stretch/>
        </p:blipFill>
        <p:spPr>
          <a:xfrm>
            <a:off x="3971925" y="719189"/>
            <a:ext cx="4248150" cy="602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9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49" y="1306240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365310"/>
            <a:ext cx="108299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442747"/>
            <a:ext cx="11057176" cy="1988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0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377264"/>
            <a:ext cx="108394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501008"/>
            <a:ext cx="11057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2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7264"/>
            <a:ext cx="108680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1973150"/>
            <a:ext cx="11057176" cy="291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18" y="1382429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00" y="2098749"/>
            <a:ext cx="11020425" cy="3629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632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4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632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36" y="2153568"/>
            <a:ext cx="109823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8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96" y="2173888"/>
            <a:ext cx="10915650" cy="2819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632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350630"/>
            <a:ext cx="109347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1930579"/>
            <a:ext cx="11057176" cy="1988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9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332874"/>
            <a:ext cx="109061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3243144"/>
            <a:ext cx="11057176" cy="1807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359508"/>
            <a:ext cx="10925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40" y="5237806"/>
            <a:ext cx="11057176" cy="1276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8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271"/>
          <a:stretch/>
        </p:blipFill>
        <p:spPr>
          <a:xfrm>
            <a:off x="324497" y="1368387"/>
            <a:ext cx="11525250" cy="1988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501070"/>
            <a:ext cx="11058525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8837" t="35176" r="14935" b="24611"/>
          <a:stretch/>
        </p:blipFill>
        <p:spPr>
          <a:xfrm>
            <a:off x="2788564" y="3333318"/>
            <a:ext cx="6624737" cy="21874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38"/>
          <a:stretch/>
        </p:blipFill>
        <p:spPr>
          <a:xfrm>
            <a:off x="407368" y="1371600"/>
            <a:ext cx="10172700" cy="52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0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306241"/>
            <a:ext cx="115728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0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431516"/>
            <a:ext cx="115062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57" y="3429000"/>
            <a:ext cx="110204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65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1516"/>
            <a:ext cx="115538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6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7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183"/>
          <a:stretch/>
        </p:blipFill>
        <p:spPr>
          <a:xfrm>
            <a:off x="296569" y="1358524"/>
            <a:ext cx="11563350" cy="41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010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53" t="77635"/>
          <a:stretch/>
        </p:blipFill>
        <p:spPr>
          <a:xfrm>
            <a:off x="407368" y="2780928"/>
            <a:ext cx="11106322" cy="126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0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86</cp:revision>
  <dcterms:created xsi:type="dcterms:W3CDTF">2015-09-16T06:44:00Z</dcterms:created>
  <dcterms:modified xsi:type="dcterms:W3CDTF">2025-08-10T03:22:13Z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