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48" r:id="rId5"/>
    <p:sldId id="349" r:id="rId6"/>
    <p:sldId id="350" r:id="rId7"/>
    <p:sldId id="351" r:id="rId8"/>
    <p:sldId id="352" r:id="rId9"/>
    <p:sldId id="353" r:id="rId10"/>
    <p:sldId id="354" r:id="rId11"/>
    <p:sldId id="355" r:id="rId12"/>
    <p:sldId id="356" r:id="rId13"/>
    <p:sldId id="357" r:id="rId14"/>
    <p:sldId id="358" r:id="rId15"/>
    <p:sldId id="359" r:id="rId16"/>
    <p:sldId id="360" r:id="rId17"/>
    <p:sldId id="342" r:id="rId18"/>
    <p:sldId id="347" r:id="rId19"/>
    <p:sldId id="361" r:id="rId20"/>
    <p:sldId id="362" r:id="rId21"/>
    <p:sldId id="363" r:id="rId22"/>
    <p:sldId id="364" r:id="rId23"/>
    <p:sldId id="365" r:id="rId24"/>
    <p:sldId id="366" r:id="rId25"/>
    <p:sldId id="367" r:id="rId26"/>
    <p:sldId id="368" r:id="rId27"/>
    <p:sldId id="369" r:id="rId28"/>
    <p:sldId id="370" r:id="rId29"/>
    <p:sldId id="371" r:id="rId30"/>
    <p:sldId id="372" r:id="rId31"/>
    <p:sldId id="373" r:id="rId32"/>
    <p:sldId id="374" r:id="rId33"/>
    <p:sldId id="375" r:id="rId34"/>
    <p:sldId id="376" r:id="rId35"/>
    <p:sldId id="377" r:id="rId36"/>
    <p:sldId id="378" r:id="rId37"/>
    <p:sldId id="379" r:id="rId38"/>
    <p:sldId id="380" r:id="rId39"/>
    <p:sldId id="381" r:id="rId40"/>
    <p:sldId id="38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81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85474"/>
            <a:ext cx="11506200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68" y="1398000"/>
            <a:ext cx="116109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42900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67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253" y="1349646"/>
            <a:ext cx="115252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42900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7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024" y="1375833"/>
            <a:ext cx="116109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71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793" y="1401070"/>
            <a:ext cx="115919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07707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21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56" y="1386142"/>
            <a:ext cx="115824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84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140" y="1395020"/>
            <a:ext cx="116205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99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69" y="1403898"/>
            <a:ext cx="115633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69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8726"/>
          <a:stretch/>
        </p:blipFill>
        <p:spPr>
          <a:xfrm>
            <a:off x="363068" y="1366267"/>
            <a:ext cx="11544300" cy="6225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56" y="2130453"/>
            <a:ext cx="1157287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89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1643062"/>
            <a:ext cx="89820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19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1369370"/>
            <a:ext cx="109728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7452" y="3284538"/>
            <a:ext cx="11057176" cy="1358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45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74" y="1359508"/>
            <a:ext cx="7753350" cy="628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2113903"/>
            <a:ext cx="11553825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43787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940" y="1367402"/>
            <a:ext cx="109537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7452" y="3284538"/>
            <a:ext cx="11057176" cy="1358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32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840" y="1306097"/>
            <a:ext cx="109251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875104"/>
            <a:ext cx="10210800" cy="131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7452" y="2568639"/>
            <a:ext cx="11057176" cy="2647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2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48" y="1376280"/>
            <a:ext cx="109156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7452" y="3356992"/>
            <a:ext cx="11057176" cy="198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47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4134"/>
            <a:ext cx="109537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7452" y="2708920"/>
            <a:ext cx="11057176" cy="1358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68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22" y="1411792"/>
            <a:ext cx="115824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6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8386"/>
            <a:ext cx="108966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59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94" y="1403898"/>
            <a:ext cx="109347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26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489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7452" y="3339642"/>
            <a:ext cx="11057176" cy="198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41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368386"/>
            <a:ext cx="108680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7452" y="2577852"/>
            <a:ext cx="11057176" cy="3875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37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6328"/>
            <a:ext cx="108870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7452" y="2523860"/>
            <a:ext cx="11057176" cy="2647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46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362" y="1377264"/>
            <a:ext cx="115443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46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028" y="1430532"/>
            <a:ext cx="114966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80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2992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72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70" y="1359508"/>
            <a:ext cx="109442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7452" y="3195626"/>
            <a:ext cx="11057176" cy="198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16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042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1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8248"/>
            <a:ext cx="109537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4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26" y="2484018"/>
            <a:ext cx="10906125" cy="3600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82" y="1395020"/>
            <a:ext cx="10944225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08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395020"/>
            <a:ext cx="1094422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466" y="2695875"/>
            <a:ext cx="108585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395020"/>
            <a:ext cx="1094422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576" y="2702010"/>
            <a:ext cx="109632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77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30" y="1412776"/>
            <a:ext cx="109156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7452" y="2636912"/>
            <a:ext cx="11057176" cy="1358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07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1026"/>
          <a:stretch/>
        </p:blipFill>
        <p:spPr>
          <a:xfrm>
            <a:off x="289986" y="1331890"/>
            <a:ext cx="10906125" cy="50085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7452" y="4149080"/>
            <a:ext cx="11057176" cy="198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63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21" y="1449272"/>
            <a:ext cx="115538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3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38275"/>
            <a:ext cx="102965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48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21" y="1333858"/>
            <a:ext cx="115919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03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31" y="1368386"/>
            <a:ext cx="116014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17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08" y="1359508"/>
            <a:ext cx="115633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87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78" y="1333913"/>
            <a:ext cx="114966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678" y="1377264"/>
            <a:ext cx="115824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60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85</cp:revision>
  <dcterms:created xsi:type="dcterms:W3CDTF">2015-09-16T06:44:00Z</dcterms:created>
  <dcterms:modified xsi:type="dcterms:W3CDTF">2025-08-10T05:25:15Z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