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43" r:id="rId14"/>
    <p:sldId id="344" r:id="rId15"/>
    <p:sldId id="345" r:id="rId16"/>
    <p:sldId id="346" r:id="rId17"/>
    <p:sldId id="366" r:id="rId18"/>
    <p:sldId id="367" r:id="rId19"/>
    <p:sldId id="342" r:id="rId20"/>
    <p:sldId id="347" r:id="rId21"/>
    <p:sldId id="348" r:id="rId22"/>
    <p:sldId id="349" r:id="rId23"/>
    <p:sldId id="350" r:id="rId24"/>
    <p:sldId id="351" r:id="rId25"/>
    <p:sldId id="352" r:id="rId26"/>
    <p:sldId id="353" r:id="rId27"/>
    <p:sldId id="354" r:id="rId28"/>
    <p:sldId id="355" r:id="rId29"/>
    <p:sldId id="356" r:id="rId30"/>
    <p:sldId id="357" r:id="rId31"/>
    <p:sldId id="368" r:id="rId32"/>
    <p:sldId id="369" r:id="rId33"/>
    <p:sldId id="370" r:id="rId34"/>
    <p:sldId id="371" r:id="rId35"/>
    <p:sldId id="372" r:id="rId36"/>
    <p:sldId id="373" r:id="rId37"/>
    <p:sldId id="374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52537"/>
            <a:ext cx="11591925" cy="435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1788"/>
          <a:stretch/>
        </p:blipFill>
        <p:spPr>
          <a:xfrm>
            <a:off x="332081" y="1441154"/>
            <a:ext cx="11563350" cy="45890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00506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07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731" y="2838450"/>
            <a:ext cx="6048375" cy="118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67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390" y="1439410"/>
            <a:ext cx="116109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06084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009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60" y="1349646"/>
            <a:ext cx="114681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685" y="2060848"/>
            <a:ext cx="10848975" cy="3800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3961085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83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696" y="2861615"/>
            <a:ext cx="5991225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33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8344"/>
            <a:ext cx="115538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50100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714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498" y="1405270"/>
            <a:ext cx="1150620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50100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51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721" y="1430532"/>
            <a:ext cx="1155382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6084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55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250"/>
          <a:stretch/>
        </p:blipFill>
        <p:spPr>
          <a:xfrm>
            <a:off x="332347" y="1268249"/>
            <a:ext cx="11496675" cy="54839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63691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041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8726"/>
          <a:stretch/>
        </p:blipFill>
        <p:spPr>
          <a:xfrm>
            <a:off x="363068" y="1366267"/>
            <a:ext cx="11544300" cy="62257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986" y="2025336"/>
            <a:ext cx="11553825" cy="504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011" y="2566657"/>
            <a:ext cx="109728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893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874" y="1359508"/>
            <a:ext cx="7753350" cy="6286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930" y="2140212"/>
            <a:ext cx="11534775" cy="32670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48528" y="350100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750" y="2022384"/>
            <a:ext cx="822007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827445"/>
            <a:ext cx="2520280" cy="5215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03209" y="3482268"/>
            <a:ext cx="3827775" cy="5215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62232" y="4115979"/>
            <a:ext cx="5531431" cy="5215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199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076" y="1370531"/>
            <a:ext cx="1085850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91683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564904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740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976" y="1314028"/>
            <a:ext cx="1089660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223386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618610"/>
            <a:ext cx="10369152" cy="17627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795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98414"/>
            <a:ext cx="115347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37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230" y="1500187"/>
            <a:ext cx="109347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563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3945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156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07" y="1552575"/>
            <a:ext cx="109156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1705" y="4149080"/>
            <a:ext cx="10369152" cy="17627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712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97280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5302" y="3401381"/>
            <a:ext cx="10579289" cy="3060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181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92" y="1520296"/>
            <a:ext cx="10934700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786379"/>
            <a:ext cx="10729192" cy="17627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114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31720"/>
            <a:ext cx="1155382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663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22012"/>
            <a:ext cx="11582400" cy="1924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4167" y="2708920"/>
            <a:ext cx="5625096" cy="30243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3753" y="5805264"/>
            <a:ext cx="10382250" cy="6096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848528" y="274369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460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30937"/>
            <a:ext cx="10839450" cy="3867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1424" y="4176698"/>
            <a:ext cx="10513168" cy="17627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34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1650"/>
            <a:ext cx="1026795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96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299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62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63275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263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474" y="1538052"/>
            <a:ext cx="1095375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47994"/>
            <a:ext cx="10585176" cy="2717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006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962" y="1323012"/>
            <a:ext cx="11049000" cy="1219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849" y="2571072"/>
            <a:ext cx="10369152" cy="4099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122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596" y="1520296"/>
            <a:ext cx="1093470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04594"/>
            <a:ext cx="10657184" cy="31207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280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66912"/>
            <a:ext cx="1032510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597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99096"/>
            <a:ext cx="11582400" cy="2552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20536" y="267544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615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958" y="1356936"/>
            <a:ext cx="115443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07707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05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606" y="1366782"/>
            <a:ext cx="11544300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530" y="3348114"/>
            <a:ext cx="11258550" cy="192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342900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57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25695"/>
            <a:ext cx="115252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357237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11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972" y="1367402"/>
            <a:ext cx="1154430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68433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67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253" y="1357308"/>
            <a:ext cx="115252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401515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181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80</cp:revision>
  <dcterms:created xsi:type="dcterms:W3CDTF">2015-09-16T06:44:00Z</dcterms:created>
  <dcterms:modified xsi:type="dcterms:W3CDTF">2025-08-09T15:10:22Z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