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48" r:id="rId5"/>
    <p:sldId id="349" r:id="rId6"/>
    <p:sldId id="350" r:id="rId7"/>
    <p:sldId id="351" r:id="rId8"/>
    <p:sldId id="35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378" r:id="rId18"/>
    <p:sldId id="379" r:id="rId19"/>
    <p:sldId id="342" r:id="rId20"/>
    <p:sldId id="380" r:id="rId21"/>
    <p:sldId id="347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  <p:sldId id="373" r:id="rId35"/>
    <p:sldId id="374" r:id="rId36"/>
    <p:sldId id="375" r:id="rId37"/>
    <p:sldId id="376" r:id="rId38"/>
    <p:sldId id="377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61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81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21730"/>
            <a:ext cx="1144905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65" y="1349646"/>
            <a:ext cx="11534775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67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3823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7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130" y="1458150"/>
            <a:ext cx="1152525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75960"/>
            <a:ext cx="786765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71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56" y="1349728"/>
            <a:ext cx="115824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21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53" y="1411874"/>
            <a:ext cx="115252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84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31" y="1424411"/>
            <a:ext cx="116014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99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34" y="2051757"/>
            <a:ext cx="108870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69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28" y="1386142"/>
            <a:ext cx="114681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63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22" y="1402996"/>
            <a:ext cx="115824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1521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91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8726"/>
          <a:stretch/>
        </p:blipFill>
        <p:spPr>
          <a:xfrm>
            <a:off x="363068" y="1366267"/>
            <a:ext cx="11544300" cy="6225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2132856"/>
            <a:ext cx="1156335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735182"/>
            <a:ext cx="375285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89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4" y="1359508"/>
            <a:ext cx="7753350" cy="628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2132856"/>
            <a:ext cx="11572875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41521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7800"/>
            <a:ext cx="10820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7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20" y="1340768"/>
            <a:ext cx="109537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10729192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19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92" y="1341752"/>
            <a:ext cx="109061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5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6802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21521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32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48" y="1421654"/>
            <a:ext cx="109632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5517231"/>
            <a:ext cx="10279691" cy="1190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2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317"/>
          <a:stretch/>
        </p:blipFill>
        <p:spPr>
          <a:xfrm>
            <a:off x="313971" y="1349646"/>
            <a:ext cx="11534775" cy="539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47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86" y="1336088"/>
            <a:ext cx="1091565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90050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68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5020"/>
            <a:ext cx="109823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6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72" y="1340768"/>
            <a:ext cx="108299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05840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59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7264"/>
            <a:ext cx="108680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6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23" y="1403643"/>
            <a:ext cx="115538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6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" y="1253831"/>
            <a:ext cx="108489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35179"/>
            <a:ext cx="90730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354" y="4992591"/>
            <a:ext cx="90730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41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15" y="1287500"/>
            <a:ext cx="1151572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37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48" y="1288182"/>
            <a:ext cx="52768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31" y="1831388"/>
            <a:ext cx="109823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46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55" y="1412776"/>
            <a:ext cx="1094422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958863"/>
            <a:ext cx="1021080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926" y="2708920"/>
            <a:ext cx="10277154" cy="1807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80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323012"/>
            <a:ext cx="51816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668" y="1902743"/>
            <a:ext cx="9120708" cy="47038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6" y="6237312"/>
            <a:ext cx="6648831" cy="53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72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72" y="1358524"/>
            <a:ext cx="108680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3" y="3501008"/>
            <a:ext cx="10255464" cy="1229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16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305256"/>
            <a:ext cx="108775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1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679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4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1727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08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06" y="1431516"/>
            <a:ext cx="115443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3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954" y="1384986"/>
            <a:ext cx="116014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03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45" y="1393920"/>
            <a:ext cx="115538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026" y="4149080"/>
            <a:ext cx="10163175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17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78" y="1412776"/>
            <a:ext cx="116586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87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34" y="1412776"/>
            <a:ext cx="116395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074" y="1428750"/>
            <a:ext cx="115728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0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85</cp:revision>
  <dcterms:created xsi:type="dcterms:W3CDTF">2015-09-16T06:44:00Z</dcterms:created>
  <dcterms:modified xsi:type="dcterms:W3CDTF">2025-08-10T05:55:43Z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