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3" d="100"/>
          <a:sy n="83" d="100"/>
        </p:scale>
        <p:origin x="946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t="2236"/>
          <a:stretch/>
        </p:blipFill>
        <p:spPr>
          <a:xfrm>
            <a:off x="333375" y="1340768"/>
            <a:ext cx="11525250" cy="42742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847" y="1406810"/>
            <a:ext cx="115252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645024"/>
            <a:ext cx="648072" cy="653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370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506" y="1412776"/>
            <a:ext cx="1157287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293096"/>
            <a:ext cx="648072" cy="653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621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5465"/>
          <a:stretch/>
        </p:blipFill>
        <p:spPr>
          <a:xfrm>
            <a:off x="319665" y="1495901"/>
            <a:ext cx="11515725" cy="43093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60848"/>
            <a:ext cx="648072" cy="653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650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213" y="2805401"/>
            <a:ext cx="7724775" cy="122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933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110" y="1457076"/>
            <a:ext cx="11563350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437112"/>
            <a:ext cx="9915525" cy="1285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64988" y="3575599"/>
            <a:ext cx="648072" cy="653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524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546" y="1475548"/>
            <a:ext cx="114871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293096"/>
            <a:ext cx="648072" cy="653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6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084" y="1451138"/>
            <a:ext cx="1153477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852936"/>
            <a:ext cx="648072" cy="653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177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2731"/>
            <a:ext cx="11544300" cy="4924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805588"/>
            <a:ext cx="648072" cy="653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209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45533"/>
          <a:stretch/>
        </p:blipFill>
        <p:spPr>
          <a:xfrm>
            <a:off x="342322" y="1422012"/>
            <a:ext cx="11544300" cy="351224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060848"/>
            <a:ext cx="648072" cy="653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609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319" y="2052637"/>
            <a:ext cx="109347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95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073002"/>
            <a:ext cx="11572875" cy="27241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874" y="1359508"/>
            <a:ext cx="7753350" cy="62865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10848528" y="3423820"/>
            <a:ext cx="648072" cy="653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8726"/>
          <a:stretch/>
        </p:blipFill>
        <p:spPr>
          <a:xfrm>
            <a:off x="363068" y="1366267"/>
            <a:ext cx="11544300" cy="62257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395" y="2160564"/>
            <a:ext cx="11591925" cy="1181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b="42204"/>
          <a:stretch/>
        </p:blipFill>
        <p:spPr>
          <a:xfrm>
            <a:off x="894832" y="3513388"/>
            <a:ext cx="10896600" cy="2003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893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432" y="2204864"/>
            <a:ext cx="1094422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321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84500"/>
            <a:ext cx="1085850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224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32" y="1505136"/>
            <a:ext cx="1087755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59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001" y="1580711"/>
            <a:ext cx="1084897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717032"/>
            <a:ext cx="10513168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55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03256"/>
            <a:ext cx="10820400" cy="193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21456"/>
            <a:ext cx="10513168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317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124" y="1529084"/>
            <a:ext cx="108870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717032"/>
            <a:ext cx="10513168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606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116" y="1438604"/>
            <a:ext cx="1096327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924944"/>
            <a:ext cx="10513168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98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903" y="1422417"/>
            <a:ext cx="115252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79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433" y="1549436"/>
            <a:ext cx="1089660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060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46237"/>
            <a:ext cx="11458575" cy="4791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2060848"/>
            <a:ext cx="648072" cy="653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460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588" y="1577145"/>
            <a:ext cx="1092517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852936"/>
            <a:ext cx="10513168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233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2099"/>
          <a:stretch/>
        </p:blipFill>
        <p:spPr>
          <a:xfrm>
            <a:off x="309532" y="1567909"/>
            <a:ext cx="10858500" cy="474141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3717031"/>
            <a:ext cx="10513168" cy="2592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35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2903"/>
          <a:stretch/>
        </p:blipFill>
        <p:spPr>
          <a:xfrm>
            <a:off x="325300" y="2758695"/>
            <a:ext cx="10229850" cy="124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31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482" y="1443783"/>
            <a:ext cx="114966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17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652" y="1503382"/>
            <a:ext cx="10277475" cy="3295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652" y="2276873"/>
            <a:ext cx="10972924" cy="25221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567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116" y="1512492"/>
            <a:ext cx="1025842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77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888" y="1540200"/>
            <a:ext cx="1085850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07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832" y="1628931"/>
            <a:ext cx="101727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9888" y="4437113"/>
            <a:ext cx="10786672" cy="1925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752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832" y="1603035"/>
            <a:ext cx="101822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543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410" y="1436548"/>
            <a:ext cx="115347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156450"/>
            <a:ext cx="648072" cy="653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615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68386"/>
            <a:ext cx="115824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04864"/>
            <a:ext cx="648072" cy="653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967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676" y="1443256"/>
            <a:ext cx="1150620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802122"/>
            <a:ext cx="648072" cy="653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688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57076"/>
            <a:ext cx="11477625" cy="1190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056" y="2996952"/>
            <a:ext cx="11163300" cy="2695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48528" y="3573016"/>
            <a:ext cx="648072" cy="653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249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839938"/>
            <a:ext cx="6800850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05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40484"/>
            <a:ext cx="1154430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149307"/>
            <a:ext cx="648072" cy="653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284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75</cp:revision>
  <dcterms:created xsi:type="dcterms:W3CDTF">2015-09-16T06:44:00Z</dcterms:created>
  <dcterms:modified xsi:type="dcterms:W3CDTF">2025-08-09T14:35:38Z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