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47" r:id="rId18"/>
    <p:sldId id="361" r:id="rId19"/>
    <p:sldId id="362" r:id="rId20"/>
    <p:sldId id="363" r:id="rId21"/>
    <p:sldId id="342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1690"/>
            <a:ext cx="114966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77" y="1407180"/>
            <a:ext cx="11649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847"/>
          <a:stretch/>
        </p:blipFill>
        <p:spPr>
          <a:xfrm>
            <a:off x="325498" y="1395021"/>
            <a:ext cx="11563350" cy="203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7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74540"/>
            <a:ext cx="72009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429" t="63341"/>
          <a:stretch/>
        </p:blipFill>
        <p:spPr>
          <a:xfrm>
            <a:off x="263352" y="1368386"/>
            <a:ext cx="11166829" cy="12605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7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0394"/>
            <a:ext cx="114776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87" y="1954744"/>
            <a:ext cx="108870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277638"/>
            <a:ext cx="10915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459134"/>
            <a:ext cx="114966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32" y="1268760"/>
            <a:ext cx="108585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98" y="1403898"/>
            <a:ext cx="11544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9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438653"/>
            <a:ext cx="114966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374841"/>
            <a:ext cx="11496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98" y="2132856"/>
            <a:ext cx="1153477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9094"/>
            <a:ext cx="115347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204864"/>
            <a:ext cx="115443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316804"/>
            <a:ext cx="109061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3356992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7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40768"/>
            <a:ext cx="10877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412776"/>
            <a:ext cx="109728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3402168"/>
            <a:ext cx="11057176" cy="2907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349646"/>
            <a:ext cx="10944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2708920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9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330031"/>
            <a:ext cx="115347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396004"/>
            <a:ext cx="10982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2636912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559"/>
          <a:stretch/>
        </p:blipFill>
        <p:spPr>
          <a:xfrm>
            <a:off x="326482" y="1411792"/>
            <a:ext cx="1090612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340768"/>
            <a:ext cx="108204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1988840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46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77" y="1422638"/>
            <a:ext cx="115157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371600"/>
            <a:ext cx="10972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403898"/>
            <a:ext cx="109347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2678820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2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2636912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37" y="1364663"/>
            <a:ext cx="115633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70" y="1421654"/>
            <a:ext cx="10953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3356992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30532"/>
            <a:ext cx="10991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8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14" y="1947862"/>
            <a:ext cx="110299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0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109347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3933056"/>
            <a:ext cx="11057176" cy="2833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66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8150"/>
            <a:ext cx="109061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412" y="2636912"/>
            <a:ext cx="1105717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5158"/>
            <a:ext cx="115633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7" y="1413760"/>
            <a:ext cx="115919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0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91" y="1412776"/>
            <a:ext cx="115538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93" y="3393488"/>
            <a:ext cx="110871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23"/>
          <a:stretch/>
        </p:blipFill>
        <p:spPr>
          <a:xfrm>
            <a:off x="329449" y="1387270"/>
            <a:ext cx="11553825" cy="4030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7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2765485"/>
            <a:ext cx="58864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7" y="1449410"/>
            <a:ext cx="115919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86</cp:revision>
  <dcterms:created xsi:type="dcterms:W3CDTF">2015-09-16T06:44:00Z</dcterms:created>
  <dcterms:modified xsi:type="dcterms:W3CDTF">2025-08-10T03:49:40Z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