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30003"/>
            <a:ext cx="11449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350" y="4187552"/>
            <a:ext cx="73533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393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50" y="1286222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8352928" cy="540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55716"/>
            <a:ext cx="10369152" cy="5557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9969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340768"/>
            <a:ext cx="88392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959572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35960" y="5887546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320145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24944"/>
            <a:ext cx="7236495" cy="38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013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7039" y="4077072"/>
            <a:ext cx="346904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59896" y="5009694"/>
            <a:ext cx="181285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734675" cy="5419401"/>
            <a:chOff x="335360" y="1268760"/>
            <a:chExt cx="10734675" cy="54194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7346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6350" y="2073187"/>
              <a:ext cx="96393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924944"/>
              <a:ext cx="86868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6350" y="3685074"/>
              <a:ext cx="977265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19536" y="4473378"/>
              <a:ext cx="34385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3487" y="5242632"/>
              <a:ext cx="9725025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9536" y="6088086"/>
              <a:ext cx="3924300" cy="6000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9851420" y="213513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61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132856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068960"/>
            <a:ext cx="56886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84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1588" y="3429000"/>
            <a:ext cx="9894255" cy="327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7687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5085184"/>
            <a:ext cx="38164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42302" cy="5415483"/>
            <a:chOff x="335360" y="1340768"/>
            <a:chExt cx="11442302" cy="54154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1565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5013176"/>
              <a:ext cx="11363325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5949370"/>
            <a:ext cx="59766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7272808" cy="543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1565"/>
            <a:ext cx="114966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73600" y="317063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2025-08-24T05:50:37Z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