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2"/>
    <p:sldId id="324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681" autoAdjust="0"/>
    <p:restoredTop sz="92437" autoAdjust="0"/>
  </p:normalViewPr>
  <p:slideViewPr>
    <p:cSldViewPr showGuides="1">
      <p:cViewPr>
        <p:scale>
          <a:sx n="75" d="100"/>
          <a:sy n="75" d="100"/>
        </p:scale>
        <p:origin x="660" y="27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3975" y="3133725"/>
            <a:ext cx="9544050" cy="590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944225" cy="443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9100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829925" cy="3324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2204864"/>
            <a:ext cx="10110279" cy="23881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04607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896600" cy="443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049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906125" cy="5210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90077" y="3140968"/>
            <a:ext cx="10038271" cy="33843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5702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9562" y="962986"/>
            <a:ext cx="11572875" cy="1533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70767" y="2691178"/>
            <a:ext cx="5850463" cy="38975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268760"/>
            <a:ext cx="11534775" cy="2590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204864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20832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268760"/>
            <a:ext cx="11420475" cy="4514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1268760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31878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407368" y="1297707"/>
            <a:ext cx="11424642" cy="4953385"/>
            <a:chOff x="407368" y="1297707"/>
            <a:chExt cx="11424642" cy="495338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7368" y="1297707"/>
              <a:ext cx="8077200" cy="6191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135560" y="2204864"/>
              <a:ext cx="9696450" cy="5143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09600" y="2976778"/>
              <a:ext cx="10972800" cy="68580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23887" y="3920142"/>
              <a:ext cx="10944225" cy="59055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581025" y="4762724"/>
              <a:ext cx="11029950" cy="581025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623887" y="5631967"/>
              <a:ext cx="1752600" cy="6191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82040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9656" y="1268760"/>
            <a:ext cx="5040305" cy="54259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9201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25175" cy="3381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4110075"/>
            <a:ext cx="2837471" cy="12241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90622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877550" cy="4324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4596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896600" cy="3267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2204864"/>
            <a:ext cx="10254295" cy="25922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44281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2025-08-24T08:31:59Z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