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3186112"/>
            <a:ext cx="741997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852936"/>
            <a:ext cx="7886700" cy="39338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85762" y="1268760"/>
            <a:ext cx="11398870" cy="1368152"/>
            <a:chOff x="385762" y="1268760"/>
            <a:chExt cx="11398870" cy="136815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7632" y="1268760"/>
              <a:ext cx="10287000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762" y="2008262"/>
              <a:ext cx="353377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956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63326" y="452176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00162"/>
            <a:ext cx="114966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196752"/>
            <a:ext cx="114585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785" y="1258536"/>
            <a:ext cx="103917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268760"/>
            <a:ext cx="11487150" cy="3712071"/>
            <a:chOff x="352425" y="1268760"/>
            <a:chExt cx="11487150" cy="37120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268760"/>
              <a:ext cx="11487150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050" y="2132856"/>
              <a:ext cx="10629900" cy="2847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22210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61950" y="1340768"/>
            <a:ext cx="11468100" cy="5299860"/>
            <a:chOff x="361950" y="1340768"/>
            <a:chExt cx="11468100" cy="52998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301116"/>
              <a:ext cx="419100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149399"/>
              <a:ext cx="1090612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59496" y="4057356"/>
              <a:ext cx="55245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4474" y="5024706"/>
              <a:ext cx="8467725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424" y="5935778"/>
              <a:ext cx="6210300" cy="7048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704512" y="135777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848350" cy="149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764185"/>
            <a:ext cx="8696325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3497610"/>
            <a:ext cx="6506889" cy="319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8612" y="1340768"/>
            <a:ext cx="11534775" cy="5358825"/>
            <a:chOff x="328612" y="1340768"/>
            <a:chExt cx="11534775" cy="53588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1643" y="2060848"/>
              <a:ext cx="10906125" cy="657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2315" y="2861018"/>
              <a:ext cx="6572250" cy="38385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632504" y="207223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8496944" cy="5396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14325" y="1340768"/>
            <a:ext cx="11563350" cy="5256584"/>
            <a:chOff x="314325" y="1340768"/>
            <a:chExt cx="11563350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6825" y="2161803"/>
              <a:ext cx="10610850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913856"/>
              <a:ext cx="6448425" cy="2819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5978227"/>
              <a:ext cx="4276725" cy="6191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776520" y="217181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420888"/>
            <a:ext cx="77914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7776864" cy="538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108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295058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3552" y="3429000"/>
            <a:ext cx="14693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251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17968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07568" y="3385689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08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309946"/>
            <a:ext cx="13253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73522" y="2348880"/>
            <a:ext cx="13253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92144" y="3429000"/>
            <a:ext cx="244827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013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440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412776"/>
            <a:ext cx="197337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128448" y="1361405"/>
            <a:ext cx="13194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51584" y="4365104"/>
            <a:ext cx="223224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36827" y="4313732"/>
            <a:ext cx="183044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535875" y="4322860"/>
            <a:ext cx="125229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60343" y="5301208"/>
            <a:ext cx="157541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65" y="1340768"/>
            <a:ext cx="115347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348880"/>
            <a:ext cx="16133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92557" y="2379703"/>
            <a:ext cx="16133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56998" y="2379703"/>
            <a:ext cx="16133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207568" y="3376295"/>
            <a:ext cx="16133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392557" y="3355748"/>
            <a:ext cx="16133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556998" y="3355748"/>
            <a:ext cx="16133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065232" y="4331793"/>
            <a:ext cx="161333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347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43203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394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268760"/>
            <a:ext cx="11439525" cy="3764632"/>
            <a:chOff x="376237" y="1268760"/>
            <a:chExt cx="11439525" cy="37646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268760"/>
              <a:ext cx="1143952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1075" y="3356992"/>
              <a:ext cx="10229850" cy="1676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86884" y="237463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2025-08-22T00:51:43Z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