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7225" y="3143250"/>
            <a:ext cx="325755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32856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32856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33375" y="1324960"/>
            <a:ext cx="11525250" cy="5344400"/>
            <a:chOff x="333375" y="1324960"/>
            <a:chExt cx="11525250" cy="53444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324960"/>
              <a:ext cx="11525250" cy="5715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45182" y="2121370"/>
              <a:ext cx="10839450" cy="5429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64232" y="2803275"/>
              <a:ext cx="10801350" cy="6096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64232" y="3690835"/>
              <a:ext cx="10820400" cy="5429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55440" y="4542950"/>
              <a:ext cx="8620125" cy="5619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83432" y="5304433"/>
              <a:ext cx="7839075" cy="55245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56762" y="6078810"/>
              <a:ext cx="7858125" cy="590550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10560496" y="2852936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66712" y="1268760"/>
            <a:ext cx="11488937" cy="5410894"/>
            <a:chOff x="366712" y="1268760"/>
            <a:chExt cx="11488937" cy="541089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6712" y="1268760"/>
              <a:ext cx="11458575" cy="5524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2068661"/>
              <a:ext cx="9915525" cy="5524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2909715"/>
              <a:ext cx="8429625" cy="5715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76081" y="3741787"/>
              <a:ext cx="10848975" cy="5429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59496" y="4546451"/>
              <a:ext cx="5486400" cy="52387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11424" y="5332065"/>
              <a:ext cx="10944225" cy="57150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587215" y="6165304"/>
              <a:ext cx="2847975" cy="51435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10560496" y="1251767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32856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723" y="1268760"/>
            <a:ext cx="11447909" cy="554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32856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326325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72850" cy="5067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88088" y="4704596"/>
            <a:ext cx="18157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1212" y="1484784"/>
            <a:ext cx="80295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32856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7187" y="1340768"/>
            <a:ext cx="11477625" cy="5241379"/>
            <a:chOff x="357187" y="1340768"/>
            <a:chExt cx="11477625" cy="52413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187" y="1340768"/>
              <a:ext cx="11477625" cy="2419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4077072"/>
              <a:ext cx="8058150" cy="25050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16480" y="1316051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32856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1495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852936"/>
            <a:ext cx="8207204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340767"/>
            <a:ext cx="7128792" cy="5442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537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060848"/>
            <a:ext cx="28083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367978" y="4828064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0132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132856"/>
            <a:ext cx="33278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511824" y="3017924"/>
            <a:ext cx="25922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9525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1124744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87488" y="2060848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616279" y="2057479"/>
            <a:ext cx="3158605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83431" y="2939058"/>
            <a:ext cx="1728193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9180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124744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55440" y="3861048"/>
            <a:ext cx="10009112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436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3975"/>
            <a:ext cx="1136332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060848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600056" y="2996952"/>
            <a:ext cx="188772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920536" y="2966130"/>
            <a:ext cx="86409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46680" y="3902234"/>
            <a:ext cx="86409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2522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966040"/>
            <a:ext cx="167170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4371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5157192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839325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442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137" y="1268760"/>
            <a:ext cx="694372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75</cp:revision>
  <dcterms:created xsi:type="dcterms:W3CDTF">2015-09-16T06:44:00Z</dcterms:created>
  <dcterms:modified xsi:type="dcterms:W3CDTF">2025-08-22T00:49:45Z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