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3105150"/>
            <a:ext cx="51149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340768"/>
            <a:ext cx="115919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3110" y="128425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23792" y="3140968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2194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1868834"/>
            <a:ext cx="8711157" cy="48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4925"/>
            <a:ext cx="115443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2687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3712" y="2153404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4004974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67608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3528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897410"/>
            <a:ext cx="6194723" cy="473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9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30309" y="315053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89159" y="455809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91954" y="5174540"/>
            <a:ext cx="19681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168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0056" y="13407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36360" y="191683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97424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87888" y="3356054"/>
            <a:ext cx="12529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7148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420887"/>
            <a:ext cx="5688632" cy="433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53408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0670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73247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340768"/>
            <a:ext cx="7400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3396" y="135104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80176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31820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2025-08-22T00:35:57Z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