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71" r:id="rId3"/>
    <p:sldId id="37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00262"/>
            <a:ext cx="114300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3431741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63350" cy="3460973"/>
            <a:chOff x="335360" y="1340768"/>
            <a:chExt cx="11563350" cy="3460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6335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3573016"/>
              <a:ext cx="11496675" cy="1228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20536" y="356530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346141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4425" y="285293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9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912768" cy="543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412776"/>
            <a:ext cx="9286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9680"/>
            <a:ext cx="108680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5710" y="1185664"/>
            <a:ext cx="235134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73400" y="1977662"/>
            <a:ext cx="114225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70251" y="2748736"/>
            <a:ext cx="114225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1624" y="3489920"/>
            <a:ext cx="114225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80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67736"/>
            <a:ext cx="14152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56428" y="3501008"/>
            <a:ext cx="14152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39744"/>
            <a:ext cx="32403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1" y="2769518"/>
            <a:ext cx="10239003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1" y="355623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104882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80928"/>
            <a:ext cx="2457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424936" cy="514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7200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40016" y="1916832"/>
            <a:ext cx="7200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72464" y="2708920"/>
            <a:ext cx="12241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3501008"/>
            <a:ext cx="7200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9616" y="3501008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9616" y="5023540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55840" y="4992718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95600" y="5784626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511824" y="5784626"/>
            <a:ext cx="144016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6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832988"/>
            <a:ext cx="623977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603838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536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50" y="1802160"/>
            <a:ext cx="4858946" cy="477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33487"/>
            <a:ext cx="10991850" cy="5243860"/>
            <a:chOff x="335360" y="1233487"/>
            <a:chExt cx="10991850" cy="5243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33487"/>
              <a:ext cx="1099185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877272"/>
              <a:ext cx="10134600" cy="600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1988750"/>
            <a:ext cx="74888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3544051"/>
            <a:ext cx="158417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35760" y="4963152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64587" y="4973426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02954" y="5834003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86636" y="5833819"/>
            <a:ext cx="936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112224" y="5805264"/>
            <a:ext cx="112851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328592" cy="532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473155"/>
            <a:ext cx="9937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9870" y="5749558"/>
            <a:ext cx="99371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9655"/>
            <a:ext cx="102012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0332" y="429309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68760"/>
            <a:ext cx="10553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1587"/>
            <a:ext cx="11544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41084" y="356530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40768"/>
            <a:ext cx="11572875" cy="5233764"/>
            <a:chOff x="309562" y="1340768"/>
            <a:chExt cx="11572875" cy="5233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717032"/>
              <a:ext cx="8115300" cy="2857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790341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2025-08-22T01:17:16Z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