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81" autoAdjust="0"/>
    <p:restoredTop sz="92437" autoAdjust="0"/>
  </p:normalViewPr>
  <p:slideViewPr>
    <p:cSldViewPr showGuides="1">
      <p:cViewPr varScale="1">
        <p:scale>
          <a:sx n="53" d="100"/>
          <a:sy n="53" d="100"/>
        </p:scale>
        <p:origin x="648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3033712"/>
            <a:ext cx="9753600" cy="790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66975" y="4221088"/>
            <a:ext cx="7258050" cy="55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664" y="1340768"/>
            <a:ext cx="6443240" cy="5335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281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12776"/>
            <a:ext cx="11487150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40768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79100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356992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04607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268760"/>
            <a:ext cx="11572875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00073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1049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268760"/>
            <a:ext cx="11534775" cy="2590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9113" y="4005064"/>
            <a:ext cx="7577287" cy="281374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3260459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5702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1412776"/>
            <a:ext cx="7567761" cy="3022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1108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268760"/>
            <a:ext cx="11582400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4818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7950" y="1412776"/>
            <a:ext cx="6896100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2269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07368" y="1268760"/>
            <a:ext cx="11349037" cy="5204817"/>
            <a:chOff x="407368" y="1268760"/>
            <a:chExt cx="11349037" cy="520481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268760"/>
              <a:ext cx="10544175" cy="600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146680" y="2146945"/>
              <a:ext cx="1609725" cy="5619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83432" y="2996952"/>
              <a:ext cx="8610600" cy="347662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0632504" y="2200073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38871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77625" cy="538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00073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671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40768"/>
            <a:ext cx="11658600" cy="2571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268760"/>
            <a:ext cx="11601450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94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706100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9906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687050" cy="2524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470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437" y="1268760"/>
            <a:ext cx="10525125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663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639425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2276872"/>
            <a:ext cx="1872208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567608" y="3249261"/>
            <a:ext cx="1296144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21797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601325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3188862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45207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734675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5949280"/>
            <a:ext cx="4104456" cy="7159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41203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196752"/>
            <a:ext cx="10658475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2126164"/>
            <a:ext cx="1253295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88026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667875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2643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772775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4149080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127448" y="5126280"/>
            <a:ext cx="2520280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75899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7887" y="1276350"/>
            <a:ext cx="7896225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8212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9237" y="1395412"/>
            <a:ext cx="9153525" cy="4067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832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268760"/>
            <a:ext cx="11410950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268760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1878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268760"/>
            <a:ext cx="11506200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268760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82040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14325" y="1340768"/>
            <a:ext cx="11563350" cy="5144988"/>
            <a:chOff x="314325" y="1340768"/>
            <a:chExt cx="11563350" cy="5144988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4325" y="1340768"/>
              <a:ext cx="11563350" cy="4667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2036837"/>
              <a:ext cx="10906125" cy="6000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12004" y="2866256"/>
              <a:ext cx="7867650" cy="3619500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/>
        </p:nvSpPr>
        <p:spPr>
          <a:xfrm>
            <a:off x="10632504" y="2060848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59201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260301"/>
            <a:ext cx="11553825" cy="555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0622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1600" y="1412776"/>
            <a:ext cx="9448800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4596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72</cp:revision>
  <dcterms:created xsi:type="dcterms:W3CDTF">2015-09-16T06:44:00Z</dcterms:created>
  <dcterms:modified xsi:type="dcterms:W3CDTF">2025-08-24T05:56:30Z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