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2492896"/>
            <a:ext cx="50863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037" y="3906391"/>
            <a:ext cx="77819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28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196752"/>
            <a:ext cx="113823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2" y="3068960"/>
            <a:ext cx="105060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25061" y="299490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412776"/>
            <a:ext cx="6712598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412776"/>
            <a:ext cx="73818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3850" y="1340768"/>
            <a:ext cx="11544300" cy="5389984"/>
            <a:chOff x="323850" y="1340768"/>
            <a:chExt cx="11544300" cy="53899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1514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996952"/>
              <a:ext cx="10801350" cy="3733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0451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830790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78528" y="4724642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77279" y="4714368"/>
            <a:ext cx="284731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95800" y="5589240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975"/>
            <a:ext cx="115633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268760"/>
            <a:ext cx="11544300" cy="4772744"/>
            <a:chOff x="323850" y="1268760"/>
            <a:chExt cx="11544300" cy="4772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268760"/>
              <a:ext cx="11544300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365104"/>
              <a:ext cx="6600825" cy="1676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141277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6013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12776"/>
            <a:ext cx="7128792" cy="525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301839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268760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12024" y="2132856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84231" y="3007643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68008" y="3933056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394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276872"/>
            <a:ext cx="226140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3284984"/>
            <a:ext cx="984733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5" y="4293096"/>
            <a:ext cx="165618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905"/>
            <a:ext cx="10591800" cy="54574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3189939"/>
            <a:ext cx="13253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48328" y="5136734"/>
            <a:ext cx="13253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156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2747" y="1196752"/>
            <a:ext cx="30895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72464" y="2924944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28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052736"/>
            <a:ext cx="49685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40768"/>
            <a:ext cx="25202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47846" y="2215228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8366"/>
            <a:ext cx="112680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268760"/>
            <a:ext cx="11563350" cy="3561928"/>
            <a:chOff x="314325" y="1268760"/>
            <a:chExt cx="11563350" cy="35619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268760"/>
              <a:ext cx="11563350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221088"/>
              <a:ext cx="10010775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83583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645228" y="305646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2025-08-22T00:52:36Z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