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4A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00262"/>
            <a:ext cx="115062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0631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30721" y="2672773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887885"/>
            <a:ext cx="6624736" cy="479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196752"/>
            <a:ext cx="1165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8891" y="275982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196752"/>
            <a:ext cx="115633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265" y="192673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265" y="4084154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96752"/>
            <a:ext cx="115538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7885708" cy="35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1475" y="1340768"/>
            <a:ext cx="11449050" cy="4996011"/>
            <a:chOff x="371475" y="1340768"/>
            <a:chExt cx="11449050" cy="4996011"/>
          </a:xfrm>
        </p:grpSpPr>
        <p:grpSp>
          <p:nvGrpSpPr>
            <p:cNvPr id="4" name="组合 3"/>
            <p:cNvGrpSpPr/>
            <p:nvPr/>
          </p:nvGrpSpPr>
          <p:grpSpPr>
            <a:xfrm>
              <a:off x="376237" y="1340768"/>
              <a:ext cx="11439525" cy="3512418"/>
              <a:chOff x="376237" y="1340768"/>
              <a:chExt cx="11439525" cy="351241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76237" y="1340768"/>
                <a:ext cx="11439525" cy="1276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7262" y="2852936"/>
                <a:ext cx="10277475" cy="20002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5089004"/>
              <a:ext cx="11449050" cy="12477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923163" y="1307153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810147" y="4954477"/>
            <a:ext cx="594168" cy="593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62237"/>
            <a:ext cx="11591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4824536" cy="534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6868" y="1196752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1988840"/>
            <a:ext cx="119921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85190" y="2009388"/>
            <a:ext cx="16231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47115" y="1988840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2750016"/>
            <a:ext cx="56815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19736" y="3516660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99933" y="3537207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899043" y="3551912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71864" y="4365104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19735" y="5085184"/>
            <a:ext cx="87747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800468" y="5085184"/>
            <a:ext cx="117694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45876" y="1412776"/>
            <a:ext cx="10934700" cy="5246365"/>
            <a:chOff x="345876" y="1412776"/>
            <a:chExt cx="10934700" cy="52463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876" y="2258591"/>
              <a:ext cx="10934700" cy="44005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993" y="1412776"/>
              <a:ext cx="10191750" cy="64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1412776"/>
            <a:ext cx="1271220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39816" y="2111752"/>
            <a:ext cx="7465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08368" y="3645024"/>
            <a:ext cx="7465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16480" y="5229200"/>
            <a:ext cx="746527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3432" y="5949280"/>
            <a:ext cx="2088232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56040" y="5981090"/>
            <a:ext cx="114536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591349"/>
            <a:ext cx="5511899" cy="412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5" y="1968292"/>
            <a:ext cx="482453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24388" y="2730569"/>
            <a:ext cx="2627796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1444" y="3492847"/>
            <a:ext cx="802889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7" y="5017402"/>
            <a:ext cx="5328593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58599" y="4271992"/>
            <a:ext cx="163526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360" y="2739730"/>
            <a:ext cx="10297144" cy="199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78547"/>
            <a:ext cx="2016224" cy="544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12224" y="1999638"/>
            <a:ext cx="114536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4623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496791"/>
            <a:ext cx="11487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916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927126"/>
            <a:ext cx="6649483" cy="476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24744"/>
            <a:ext cx="114536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72264" y="1886010"/>
            <a:ext cx="151216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52476" y="2647276"/>
            <a:ext cx="114536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11751" y="4149080"/>
            <a:ext cx="1652801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9536" y="4920620"/>
            <a:ext cx="1364769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95800" y="4920620"/>
            <a:ext cx="1364769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5360" y="1214437"/>
            <a:ext cx="10887075" cy="4429125"/>
            <a:chOff x="335360" y="1214437"/>
            <a:chExt cx="10887075" cy="4429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14437"/>
              <a:ext cx="10887075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726125"/>
              <a:ext cx="9886950" cy="2876550"/>
            </a:xfrm>
            <a:prstGeom prst="rect">
              <a:avLst/>
            </a:prstGeom>
            <a:noFill/>
            <a:ln w="19050">
              <a:noFill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2351584" y="2996952"/>
            <a:ext cx="1800200" cy="792088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19536" y="3778312"/>
            <a:ext cx="2232248" cy="730808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51584" y="4509120"/>
            <a:ext cx="1872208" cy="864096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55640" y="2955584"/>
            <a:ext cx="1224136" cy="2417632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752184" y="2965540"/>
            <a:ext cx="1656184" cy="0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47928" y="3778312"/>
            <a:ext cx="4032448" cy="1594904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19936" y="4509120"/>
            <a:ext cx="3888432" cy="0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816080" y="3789040"/>
            <a:ext cx="2592288" cy="1584176"/>
          </a:xfrm>
          <a:prstGeom prst="line">
            <a:avLst/>
          </a:prstGeom>
          <a:ln w="19050">
            <a:solidFill>
              <a:srgbClr val="EF3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44824"/>
            <a:ext cx="10420350" cy="491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2132856"/>
            <a:ext cx="6363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9776" y="2564904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08168" y="256490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29834" y="4318889"/>
            <a:ext cx="7581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35960" y="34232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73554" y="3901012"/>
            <a:ext cx="430358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328248" y="3382031"/>
            <a:ext cx="720080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688288" y="3901012"/>
            <a:ext cx="2592288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35960" y="5331994"/>
            <a:ext cx="1080120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120336" y="4653136"/>
            <a:ext cx="720080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760296" y="5743128"/>
            <a:ext cx="1512168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749410" y="6303877"/>
            <a:ext cx="1512168" cy="401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49080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196752"/>
            <a:ext cx="115824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10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8891" y="4797152"/>
            <a:ext cx="623148" cy="52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84784"/>
            <a:ext cx="72199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2025-08-22T01:20:25Z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