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062287"/>
            <a:ext cx="71056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4475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556792"/>
            <a:ext cx="8188597" cy="500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196752"/>
            <a:ext cx="114395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76875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04800" y="1370806"/>
            <a:ext cx="11582400" cy="4722490"/>
            <a:chOff x="304800" y="1312565"/>
            <a:chExt cx="11582400" cy="47224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12565"/>
              <a:ext cx="1158240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060848"/>
              <a:ext cx="10658475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961531"/>
              <a:ext cx="4876800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3776489"/>
              <a:ext cx="5924550" cy="5715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3568" y="4572397"/>
              <a:ext cx="4724400" cy="6286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3334" y="5425455"/>
              <a:ext cx="5867400" cy="6096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10560496" y="214376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34099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72199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780928"/>
            <a:ext cx="103822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671" y="3553214"/>
            <a:ext cx="5766147" cy="311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488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966" y="2060847"/>
            <a:ext cx="3984207" cy="460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537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00250"/>
            <a:ext cx="38164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79576" y="4725144"/>
            <a:ext cx="38164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65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40025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97701" y="240025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1587"/>
            <a:ext cx="107918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40768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35760" y="3645024"/>
            <a:ext cx="719142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4797152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18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9" y="2420888"/>
            <a:ext cx="55446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3614112"/>
            <a:ext cx="8640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88392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316757"/>
            <a:ext cx="11582400" cy="5431201"/>
            <a:chOff x="335360" y="1316757"/>
            <a:chExt cx="11582400" cy="54312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16757"/>
              <a:ext cx="1158240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2224" y="2132856"/>
              <a:ext cx="108204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224" y="2995108"/>
              <a:ext cx="9039225" cy="3752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32504" y="218369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340767"/>
            <a:ext cx="3744416" cy="533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3430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2025-08-24T05:58:54Z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