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7" y="3143250"/>
            <a:ext cx="3286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10975" cy="3408412"/>
            <a:chOff x="290512" y="1340768"/>
            <a:chExt cx="11610975" cy="34084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262" y="2348880"/>
              <a:ext cx="10277475" cy="2400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1600"/>
            <a:ext cx="11515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40768"/>
            <a:ext cx="4968552" cy="54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4379937"/>
            <a:chOff x="338137" y="1340768"/>
            <a:chExt cx="11515725" cy="4379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149080"/>
              <a:ext cx="11458575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005639" cy="53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196752"/>
            <a:ext cx="11534775" cy="3343250"/>
            <a:chOff x="328612" y="1196752"/>
            <a:chExt cx="11534775" cy="3343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196752"/>
              <a:ext cx="115347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996952"/>
              <a:ext cx="10563225" cy="1543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94090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01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480720" cy="528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43332"/>
            <a:ext cx="18789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3" y="2060848"/>
            <a:ext cx="7200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5880" y="3860958"/>
            <a:ext cx="3672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38138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068960"/>
            <a:ext cx="1910458" cy="58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02144"/>
            <a:ext cx="7704856" cy="58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17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10409807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918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38048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964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0370" y="2986588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736" y="4776514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320130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08568" y="1340768"/>
            <a:ext cx="6548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3" y="2209654"/>
            <a:ext cx="18722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51" y="1268760"/>
            <a:ext cx="10906125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1268760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367" y="2181827"/>
            <a:ext cx="12241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99656" y="2210170"/>
            <a:ext cx="17490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859"/>
            <a:ext cx="11668125" cy="538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2025-08-24T05:47:43Z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