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71" r:id="rId3"/>
    <p:sldId id="372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73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74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55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75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8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05025"/>
            <a:ext cx="1147762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196752"/>
            <a:ext cx="116014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636912"/>
            <a:ext cx="9267577" cy="404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98764" y="2743740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98764" y="4126226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496050" cy="461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8737" y="1340768"/>
            <a:ext cx="4780273" cy="53846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4033106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208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6629" y="1374279"/>
            <a:ext cx="11525411" cy="3514700"/>
            <a:chOff x="426629" y="1374279"/>
            <a:chExt cx="11525411" cy="3514700"/>
          </a:xfrm>
        </p:grpSpPr>
        <p:grpSp>
          <p:nvGrpSpPr>
            <p:cNvPr id="5" name="组合 4"/>
            <p:cNvGrpSpPr/>
            <p:nvPr/>
          </p:nvGrpSpPr>
          <p:grpSpPr>
            <a:xfrm>
              <a:off x="1055440" y="2852936"/>
              <a:ext cx="10896600" cy="2036043"/>
              <a:chOff x="1055440" y="1412776"/>
              <a:chExt cx="10896600" cy="203604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12776"/>
                <a:ext cx="10896600" cy="12192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2924944"/>
                <a:ext cx="9229725" cy="523875"/>
              </a:xfrm>
              <a:prstGeom prst="rect">
                <a:avLst/>
              </a:prstGeom>
            </p:spPr>
          </p:pic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6629" y="1374279"/>
              <a:ext cx="6362700" cy="11906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859506" y="203480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5445224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8962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419225"/>
            <a:ext cx="83439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62237"/>
            <a:ext cx="1159192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9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40768"/>
            <a:ext cx="11567879" cy="5400600"/>
            <a:chOff x="338137" y="1340768"/>
            <a:chExt cx="11567879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1266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191" y="2674193"/>
              <a:ext cx="11553825" cy="40671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953194" y="3298911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643733"/>
            <a:ext cx="5838825" cy="2657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040130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3320707"/>
            <a:ext cx="1584176" cy="453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47528" y="4019347"/>
            <a:ext cx="1224136" cy="476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36009" y="4066820"/>
            <a:ext cx="1358255" cy="381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03512" y="4728576"/>
            <a:ext cx="504056" cy="428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2348880"/>
            <a:ext cx="4007036" cy="440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6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1297707"/>
            <a:ext cx="5114925" cy="6191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25" y="2007121"/>
            <a:ext cx="5095875" cy="4857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456040" y="1391672"/>
            <a:ext cx="1224136" cy="381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753469"/>
            <a:ext cx="10201275" cy="19716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225" y="1340768"/>
            <a:ext cx="5819775" cy="4476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7184" y="2028990"/>
            <a:ext cx="5105400" cy="48577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063552" y="2687816"/>
            <a:ext cx="9361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271464" y="3407896"/>
            <a:ext cx="194421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991544" y="4127976"/>
            <a:ext cx="9361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9773"/>
            <a:ext cx="10925175" cy="2581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40016" y="1247724"/>
            <a:ext cx="9361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840415" y="1237848"/>
            <a:ext cx="145402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5440" y="1967804"/>
            <a:ext cx="756084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902985"/>
            <a:ext cx="309634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2564904"/>
            <a:ext cx="208823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4653136"/>
            <a:ext cx="1051316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2865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987" y="2060848"/>
            <a:ext cx="93440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221088"/>
            <a:ext cx="9361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03712" y="5013176"/>
            <a:ext cx="9361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218524"/>
            <a:ext cx="194421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1988840"/>
            <a:ext cx="194421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8" y="2673197"/>
            <a:ext cx="266429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84934" y="2671973"/>
            <a:ext cx="266429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760296" y="4149080"/>
            <a:ext cx="15969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31504" y="5589240"/>
            <a:ext cx="133853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88840"/>
            <a:ext cx="5616624" cy="597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4797152"/>
            <a:ext cx="10286628" cy="741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4623"/>
            <a:ext cx="115252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3496791"/>
            <a:ext cx="1148715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3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40768"/>
            <a:ext cx="104584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450"/>
            <a:ext cx="109728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230004"/>
            <a:ext cx="213531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2692294"/>
            <a:ext cx="252028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9776" y="3405519"/>
            <a:ext cx="252028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75520" y="4869160"/>
            <a:ext cx="64807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96200" y="4869160"/>
            <a:ext cx="115212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78818"/>
            <a:ext cx="10959083" cy="4210422"/>
            <a:chOff x="335360" y="1340768"/>
            <a:chExt cx="10959083" cy="42104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858500" cy="52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988840"/>
              <a:ext cx="10887075" cy="3562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76320" y="1254621"/>
            <a:ext cx="14401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40216" y="2034091"/>
            <a:ext cx="14401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33883" y="2780928"/>
            <a:ext cx="14401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3501008"/>
            <a:ext cx="14401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752184" y="3501008"/>
            <a:ext cx="14401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99456" y="4975126"/>
            <a:ext cx="14401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06789" y="4964105"/>
            <a:ext cx="14401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988840"/>
            <a:ext cx="4320480" cy="470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24780" y="1268760"/>
            <a:ext cx="9361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19736" y="1988840"/>
            <a:ext cx="108012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47528" y="2708920"/>
            <a:ext cx="194421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7408" y="4169819"/>
            <a:ext cx="10409807" cy="1404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3940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770178"/>
            <a:ext cx="6723658" cy="34909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5301208"/>
            <a:ext cx="10229850" cy="133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91544" y="5402390"/>
            <a:ext cx="2232248" cy="391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80415" y="5402390"/>
            <a:ext cx="2232248" cy="391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70672" y="5402390"/>
            <a:ext cx="2232248" cy="391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27448" y="60932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535" y="1829611"/>
            <a:ext cx="10409807" cy="2035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41856" cy="55516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8296" y="5085184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45903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1683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81</cp:revision>
  <dcterms:created xsi:type="dcterms:W3CDTF">2015-09-16T06:44:00Z</dcterms:created>
  <dcterms:modified xsi:type="dcterms:W3CDTF">2025-08-24T05:27:02Z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