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33687"/>
            <a:ext cx="114490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412" y="4509120"/>
            <a:ext cx="3305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683895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412776"/>
            <a:ext cx="8848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19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298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632848" cy="543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968552" cy="5343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230316"/>
            <a:chOff x="338137" y="1340768"/>
            <a:chExt cx="11515725" cy="52303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5600700" cy="1485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848"/>
            <a:ext cx="115728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916832"/>
            <a:ext cx="6468020" cy="481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581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07251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345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5013176"/>
            <a:ext cx="10409807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679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23821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7568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5969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237161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9776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05808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58400" y="2405808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3429000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20136" y="3429000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340768"/>
            <a:ext cx="11485165" cy="5214705"/>
            <a:chOff x="335360" y="1340768"/>
            <a:chExt cx="11485165" cy="52147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010650" cy="2809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365104"/>
              <a:ext cx="103251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5157192"/>
              <a:ext cx="114490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5926823"/>
              <a:ext cx="54864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192688" cy="549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2575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2025-08-24T05:47:00Z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