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3138487"/>
            <a:ext cx="45529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84784"/>
            <a:ext cx="103441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681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1" y="4077072"/>
            <a:ext cx="30243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23592" y="5013176"/>
            <a:ext cx="30243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5345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266825"/>
            <a:ext cx="11515725" cy="5234905"/>
            <a:chOff x="338137" y="1266825"/>
            <a:chExt cx="11515725" cy="5234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6825"/>
              <a:ext cx="11515725" cy="432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949280"/>
              <a:ext cx="6810375" cy="552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79034"/>
            <a:ext cx="115633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8585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7848872" cy="544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233" y="2132856"/>
            <a:ext cx="10408827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251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24944"/>
            <a:ext cx="100012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5667" y="2924944"/>
            <a:ext cx="10408827" cy="3733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10408827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84784"/>
            <a:ext cx="2808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3596" y="1278944"/>
            <a:ext cx="117316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2287056"/>
            <a:ext cx="43204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55551"/>
            <a:ext cx="115728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27648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33185" y="225632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520616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27848" y="519837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9" y="2204864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15680" y="4187967"/>
            <a:ext cx="56166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41461" y="5157192"/>
            <a:ext cx="1382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1" y="2259846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6040" y="2271251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416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939217" cy="4502249"/>
            <a:chOff x="335360" y="1340768"/>
            <a:chExt cx="10939217" cy="45022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5076825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452" y="3356992"/>
              <a:ext cx="10906125" cy="2486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2025-08-24T05:44:06Z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