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492896"/>
            <a:ext cx="114871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787" y="4389115"/>
            <a:ext cx="34004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163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3140968"/>
            <a:ext cx="8610600" cy="350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1484784"/>
            <a:ext cx="85820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412776"/>
            <a:ext cx="88392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5762" y="1268760"/>
            <a:ext cx="11420475" cy="5376267"/>
            <a:chOff x="385762" y="1268760"/>
            <a:chExt cx="11420475" cy="53762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268760"/>
              <a:ext cx="11420475" cy="1543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996952"/>
              <a:ext cx="9124950" cy="36480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340768"/>
            <a:ext cx="105822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340768"/>
            <a:ext cx="11563350" cy="5382716"/>
            <a:chOff x="314325" y="1340768"/>
            <a:chExt cx="11563350" cy="53827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340768"/>
              <a:ext cx="11563350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085184"/>
              <a:ext cx="7934325" cy="1638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335699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727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1"/>
            <a:ext cx="8208912" cy="551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7"/>
            <a:ext cx="7272808" cy="54440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40768"/>
            <a:ext cx="104013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767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340768"/>
            <a:ext cx="6348718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8927" y="1268760"/>
            <a:ext cx="11582400" cy="5247109"/>
            <a:chOff x="298927" y="1268760"/>
            <a:chExt cx="11582400" cy="5247109"/>
          </a:xfrm>
        </p:grpSpPr>
        <p:sp>
          <p:nvSpPr>
            <p:cNvPr id="4" name="矩形 3"/>
            <p:cNvSpPr/>
            <p:nvPr/>
          </p:nvSpPr>
          <p:spPr>
            <a:xfrm>
              <a:off x="10704512" y="2204864"/>
              <a:ext cx="677231" cy="5991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 smtClean="0"/>
            </a:p>
            <a:p>
              <a:pPr algn="ctr"/>
              <a:endParaRPr lang="zh-CN" altLang="en-US" dirty="0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8927" y="1268760"/>
              <a:ext cx="10744200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4927" y="2132856"/>
              <a:ext cx="1676400" cy="552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2924944"/>
              <a:ext cx="6477000" cy="35909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704512" y="217512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268760"/>
            <a:ext cx="7416824" cy="5470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965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061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75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489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7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680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6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340768"/>
            <a:ext cx="6854725" cy="5269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8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081396"/>
            <a:ext cx="36724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930451" y="2081396"/>
            <a:ext cx="327811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51584" y="2893055"/>
            <a:ext cx="410445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930451" y="2893055"/>
            <a:ext cx="327811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58945" y="3717032"/>
            <a:ext cx="326099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888089" y="3684974"/>
            <a:ext cx="172819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272464" y="3684974"/>
            <a:ext cx="13124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199456" y="4484397"/>
            <a:ext cx="13124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680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254762"/>
            <a:ext cx="89325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44072" y="2276872"/>
            <a:ext cx="13681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524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727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9" y="2276872"/>
            <a:ext cx="165618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56240" y="4293096"/>
            <a:ext cx="8640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51984" y="5301208"/>
            <a:ext cx="14401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832304" y="5301207"/>
            <a:ext cx="14401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7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489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276872"/>
            <a:ext cx="15413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83833" y="4293096"/>
            <a:ext cx="7920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5301208"/>
            <a:ext cx="7920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552384" y="5301207"/>
            <a:ext cx="7920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040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061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92662"/>
            <a:ext cx="10038271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892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06" y="1340768"/>
            <a:ext cx="116776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071032"/>
            <a:ext cx="37444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040216" y="2071031"/>
            <a:ext cx="300810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91544" y="2914580"/>
            <a:ext cx="30243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94753" y="2883849"/>
            <a:ext cx="300810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12870" y="4488482"/>
            <a:ext cx="339509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08168" y="4478208"/>
            <a:ext cx="36724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387874" y="5301668"/>
            <a:ext cx="30243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791083" y="5301208"/>
            <a:ext cx="300810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132856"/>
            <a:ext cx="27363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80837" y="2163679"/>
            <a:ext cx="27363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33500"/>
            <a:ext cx="115062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1769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</Words>
  <Application>Microsoft Office PowerPoint</Application>
  <PresentationFormat>宽屏</PresentationFormat>
  <Paragraphs>4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2025-08-24T05:31:03Z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