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3133725"/>
            <a:ext cx="44481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585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82427"/>
            <a:ext cx="114585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84784"/>
            <a:ext cx="7416824" cy="520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72877"/>
            <a:ext cx="114395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268760"/>
            <a:ext cx="11572875" cy="3673574"/>
            <a:chOff x="309562" y="1268760"/>
            <a:chExt cx="11572875" cy="36735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3284984"/>
              <a:ext cx="1157287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4581128"/>
            <a:ext cx="11515725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5373216"/>
            <a:ext cx="11382375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812" y="6165304"/>
            <a:ext cx="6429375" cy="619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8262" y="2996952"/>
            <a:ext cx="10448925" cy="51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712" y="3789040"/>
            <a:ext cx="11458575" cy="53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758" y="1314078"/>
            <a:ext cx="58102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181"/>
            <a:ext cx="115919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1872" y="4056524"/>
            <a:ext cx="19442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4941168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7"/>
            <a:ext cx="7320285" cy="542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340768"/>
            <a:ext cx="11477625" cy="5362153"/>
            <a:chOff x="357187" y="1340768"/>
            <a:chExt cx="11477625" cy="53621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2832" y="4293096"/>
              <a:ext cx="10591800" cy="2409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394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268760"/>
            <a:ext cx="723327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775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013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6680"/>
            <a:ext cx="10409807" cy="1870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489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68960"/>
            <a:ext cx="10409807" cy="19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71587"/>
            <a:ext cx="115062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288144"/>
            <a:ext cx="254943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78409" y="2181827"/>
            <a:ext cx="254943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04112" y="2177925"/>
            <a:ext cx="254943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108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10308"/>
            <a:ext cx="10409807" cy="3471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11013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2204864"/>
            <a:ext cx="8640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85003" y="3140968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4056434"/>
            <a:ext cx="2808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276872"/>
            <a:ext cx="23925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5598" y="3180907"/>
            <a:ext cx="315217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47776" y="2243837"/>
            <a:ext cx="56003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12776"/>
            <a:ext cx="6491995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268760"/>
            <a:ext cx="11525250" cy="4248125"/>
            <a:chOff x="333375" y="1268760"/>
            <a:chExt cx="11525250" cy="4248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068960"/>
              <a:ext cx="7953375" cy="2447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2025-08-24T05:48:22Z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