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1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4762" y="3119437"/>
            <a:ext cx="45624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19200"/>
            <a:ext cx="115919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68760"/>
            <a:ext cx="11508977" cy="5327866"/>
            <a:chOff x="335360" y="1268760"/>
            <a:chExt cx="11508977" cy="532786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9753600" cy="8001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2348880"/>
              <a:ext cx="1027747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7662" y="3195673"/>
              <a:ext cx="1149667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287" y="4029801"/>
              <a:ext cx="11401425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2425" y="5013176"/>
              <a:ext cx="11487150" cy="6191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9376" y="6015601"/>
              <a:ext cx="3457575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340768"/>
            <a:ext cx="5472608" cy="531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04512" y="41383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91750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762" y="3088035"/>
            <a:ext cx="83724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2174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869160"/>
            <a:ext cx="33123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609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21088"/>
            <a:ext cx="3457575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4221088"/>
            <a:ext cx="3409950" cy="68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4559" y="4259188"/>
            <a:ext cx="3505200" cy="609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742" y="5085184"/>
            <a:ext cx="3552825" cy="733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32151" y="5166146"/>
            <a:ext cx="3457575" cy="571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09310" y="5085184"/>
            <a:ext cx="3429000" cy="628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4518" y="6035005"/>
            <a:ext cx="3400425" cy="6191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32151" y="6006429"/>
            <a:ext cx="3476625" cy="6762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35552" y="6021288"/>
            <a:ext cx="34290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3" y="1340768"/>
            <a:ext cx="4656545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0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8258" y="3140968"/>
            <a:ext cx="80447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40770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43672" y="4077072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061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908476"/>
            <a:ext cx="10254295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10513168" cy="3528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25"/>
            <a:ext cx="108870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6510" y="3212976"/>
            <a:ext cx="10268082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09856"/>
            <a:ext cx="298148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46284" y="4035976"/>
            <a:ext cx="149943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95400"/>
            <a:ext cx="114681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108901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12024" y="4005064"/>
            <a:ext cx="216024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099782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88288" y="4005064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83832" y="4941168"/>
            <a:ext cx="20882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10056"/>
            <a:ext cx="244827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330404"/>
            <a:ext cx="161800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2735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632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2025-08-24T05:45:01Z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