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3052762"/>
            <a:ext cx="96107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987" y="4077072"/>
            <a:ext cx="3248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412776"/>
            <a:ext cx="88677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5"/>
            <a:ext cx="6624736" cy="531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78105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413843"/>
            <a:ext cx="9858375" cy="4314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3752" y="4221088"/>
            <a:ext cx="29523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98755" y="4221088"/>
            <a:ext cx="29523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63482" y="5764168"/>
            <a:ext cx="29523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408066" y="5764168"/>
            <a:ext cx="408853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3140968"/>
            <a:ext cx="56007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99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00250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11624" y="4581038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918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2133" y="11967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317968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5720" y="3429000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86029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16604" y="243381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50100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96752"/>
            <a:ext cx="8352928" cy="547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69518"/>
            <a:ext cx="24774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27648" y="4437112"/>
            <a:ext cx="1440160" cy="743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3672" y="5661248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584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7503" y="2348970"/>
            <a:ext cx="53577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429180"/>
            <a:ext cx="97943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549063"/>
            <a:ext cx="97943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566894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03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2677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452566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1268760"/>
            <a:ext cx="11468100" cy="5441801"/>
            <a:chOff x="361950" y="1268760"/>
            <a:chExt cx="11468100" cy="5441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406" y="2084462"/>
              <a:ext cx="1095375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9741" y="2852936"/>
              <a:ext cx="10810875" cy="3857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20312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340768"/>
            <a:ext cx="11447512" cy="5321795"/>
            <a:chOff x="407368" y="1340768"/>
            <a:chExt cx="11447512" cy="53217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3054378"/>
              <a:ext cx="7416824" cy="360818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1340768"/>
              <a:ext cx="104394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2168998"/>
              <a:ext cx="57721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2025-08-24T05:57:01Z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