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24187"/>
            <a:ext cx="62198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6876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227687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66508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39748" y="2266508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2674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897410"/>
            <a:ext cx="6410375" cy="4665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36094"/>
            <a:ext cx="1080121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12424" y="3683321"/>
            <a:ext cx="1296145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24192" y="4633509"/>
            <a:ext cx="1296145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92752" y="5949281"/>
            <a:ext cx="1296145" cy="473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7341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984276"/>
            <a:ext cx="2795435" cy="466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593219"/>
            <a:ext cx="578035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83301" y="4365104"/>
            <a:ext cx="720080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935680"/>
            <a:ext cx="578035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83301" y="3707565"/>
            <a:ext cx="720080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41494" y="2492896"/>
            <a:ext cx="1446994" cy="600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68408" y="3294350"/>
            <a:ext cx="1224136" cy="5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4483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1" y="1889558"/>
            <a:ext cx="6635035" cy="477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1478369" cy="5180012"/>
            <a:chOff x="335360" y="1268760"/>
            <a:chExt cx="11478369" cy="51800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75310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33228"/>
              <a:ext cx="1080135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1504" y="3031232"/>
              <a:ext cx="10182225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02941" y="3937620"/>
              <a:ext cx="100393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02941" y="4933156"/>
              <a:ext cx="10067925" cy="8001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32299" y="5877272"/>
              <a:ext cx="819150" cy="5715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8544272" y="300151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184232" y="497199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2025-08-22T00:34:06Z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