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3100387"/>
            <a:ext cx="98107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412" y="4149080"/>
            <a:ext cx="25431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04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3500"/>
            <a:ext cx="100107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0637"/>
            <a:ext cx="109061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96952"/>
            <a:ext cx="10729192" cy="3074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0616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108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06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300"/>
            <a:ext cx="109632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1266825"/>
            <a:ext cx="7767870" cy="540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632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93505"/>
            <a:ext cx="10513168" cy="19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9687"/>
            <a:ext cx="109061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060848"/>
            <a:ext cx="10581418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2025-08-24T05:45:20Z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