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2420491"/>
            <a:ext cx="4114800" cy="87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9487" y="4082777"/>
            <a:ext cx="515302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27687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799848" y="2276872"/>
            <a:ext cx="217647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151784" y="3252440"/>
            <a:ext cx="28803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287688" y="425883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866501" y="425883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484822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1897000"/>
            <a:ext cx="4392488" cy="4798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1304799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002164" y="1304799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893692" y="231683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951984" y="231683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998931" y="231683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742446" y="3311049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338401" y="3311049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221087"/>
            <a:ext cx="1440160" cy="672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20963"/>
            <a:ext cx="1440160" cy="672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208597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1412776"/>
            <a:ext cx="6682408" cy="5335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340768"/>
            <a:ext cx="11544300" cy="5349230"/>
            <a:chOff x="407368" y="1340768"/>
            <a:chExt cx="11544300" cy="534923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9801225" cy="609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2060848"/>
              <a:ext cx="11544300" cy="46291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919536" y="1875646"/>
            <a:ext cx="1008112" cy="672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453846" y="1950368"/>
            <a:ext cx="1008112" cy="5977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875140" y="1950368"/>
            <a:ext cx="1008112" cy="5977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063552" y="2924944"/>
            <a:ext cx="1008112" cy="5977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525943" y="2924944"/>
            <a:ext cx="1008112" cy="5977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0973574" y="3902144"/>
            <a:ext cx="1008112" cy="5977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95400" y="4869160"/>
            <a:ext cx="1008112" cy="5977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323534" y="4869160"/>
            <a:ext cx="1428650" cy="5977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4739521" y="5866998"/>
            <a:ext cx="1428650" cy="5977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9239602" y="5877272"/>
            <a:ext cx="1428650" cy="5977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2000250" cy="52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1844823"/>
            <a:ext cx="6696744" cy="4956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2789"/>
            <a:ext cx="1161097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1" y="1124744"/>
            <a:ext cx="5490295" cy="672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7408" y="2132856"/>
            <a:ext cx="1440160" cy="672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999656" y="4149080"/>
            <a:ext cx="1440160" cy="672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814775" y="4149080"/>
            <a:ext cx="1440160" cy="672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866200" y="4149080"/>
            <a:ext cx="1440160" cy="672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4991100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1868835"/>
            <a:ext cx="8496944" cy="47214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2924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223792" y="139231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377959" y="139231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885176" y="2420888"/>
            <a:ext cx="141873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563881" y="2461371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0162465" y="2458544"/>
            <a:ext cx="140614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703512" y="3501008"/>
            <a:ext cx="140614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1317731"/>
            <a:ext cx="144016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591944" y="2348880"/>
            <a:ext cx="115212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3356992"/>
            <a:ext cx="115212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16757"/>
            <a:ext cx="4019550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1938363"/>
            <a:ext cx="4464496" cy="4833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74113" y="1268760"/>
            <a:ext cx="161333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071664" y="2276872"/>
            <a:ext cx="93610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944676" y="3356992"/>
            <a:ext cx="93610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480376" y="3356991"/>
            <a:ext cx="93610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919536" y="4406290"/>
            <a:ext cx="93610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303912" y="4365104"/>
            <a:ext cx="93610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343472" y="5445224"/>
            <a:ext cx="93610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349084" y="5438070"/>
            <a:ext cx="131486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5382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276872"/>
            <a:ext cx="773740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83432" y="3243798"/>
            <a:ext cx="144016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079776" y="4231272"/>
            <a:ext cx="773740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39416" y="5229020"/>
            <a:ext cx="432048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913" y="1384151"/>
            <a:ext cx="1100137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1340768"/>
            <a:ext cx="800958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07368" y="2321324"/>
            <a:ext cx="532859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503712" y="3308798"/>
            <a:ext cx="773740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63352" y="4306546"/>
            <a:ext cx="432048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276872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888088" y="2252777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035660" y="3243798"/>
            <a:ext cx="37804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679588" y="4240228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847528" y="5227952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74</cp:revision>
  <dcterms:created xsi:type="dcterms:W3CDTF">2015-09-16T06:44:00Z</dcterms:created>
  <dcterms:modified xsi:type="dcterms:W3CDTF">2025-08-24T06:03:06Z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