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2814637"/>
            <a:ext cx="4514850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3916710"/>
            <a:ext cx="115157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316051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268760"/>
            <a:ext cx="11410950" cy="3921968"/>
            <a:chOff x="390525" y="1268760"/>
            <a:chExt cx="11410950" cy="39219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268760"/>
              <a:ext cx="11410950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581128"/>
              <a:ext cx="9067800" cy="609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412776"/>
            <a:ext cx="6552728" cy="520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158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1449793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268760"/>
            <a:ext cx="11487150" cy="5507682"/>
            <a:chOff x="352425" y="1268760"/>
            <a:chExt cx="11487150" cy="55076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268760"/>
              <a:ext cx="11487150" cy="3619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157192"/>
              <a:ext cx="8829675" cy="1619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1268760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08685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2135535"/>
            <a:ext cx="868680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2780928"/>
            <a:ext cx="5184576" cy="3960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132856"/>
            <a:ext cx="151216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28725" y="2564904"/>
            <a:ext cx="702501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293338" y="3423558"/>
            <a:ext cx="47077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643166" y="3423558"/>
            <a:ext cx="47077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23992" y="4221088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976320" y="4221088"/>
            <a:ext cx="24854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240016" y="4629810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752184" y="4646015"/>
            <a:ext cx="24854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412776"/>
            <a:ext cx="91821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68760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196752"/>
            <a:ext cx="114966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" y="3284984"/>
            <a:ext cx="103822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46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560496" y="5081540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66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524750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2060848"/>
            <a:ext cx="115538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340768"/>
            <a:ext cx="6984776" cy="530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506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1412776"/>
            <a:ext cx="475252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488488" y="1412776"/>
            <a:ext cx="222913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96200" y="1844824"/>
            <a:ext cx="222913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616280" y="2276872"/>
            <a:ext cx="237626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322910" y="2669570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822339" y="2681658"/>
            <a:ext cx="147721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912424" y="3510412"/>
            <a:ext cx="147721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674892" y="3933056"/>
            <a:ext cx="43204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374296" y="3915638"/>
            <a:ext cx="948613" cy="2334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179002" y="4370548"/>
            <a:ext cx="222913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179002" y="4784205"/>
            <a:ext cx="222913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179002" y="5197862"/>
            <a:ext cx="222913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935760" y="6021288"/>
            <a:ext cx="222913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814809" y="6021288"/>
            <a:ext cx="11410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079366" y="6032174"/>
            <a:ext cx="11410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440360" y="6032174"/>
            <a:ext cx="11410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412776"/>
            <a:ext cx="6577608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68760"/>
            <a:ext cx="103251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132856"/>
            <a:ext cx="114681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1484784"/>
            <a:ext cx="93630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81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001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75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5252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77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40768"/>
            <a:ext cx="111252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6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305777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78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7312"/>
            <a:ext cx="106584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382715"/>
            <a:ext cx="86409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72064" y="3501008"/>
            <a:ext cx="50405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594433" y="3933056"/>
            <a:ext cx="39604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587682" y="4345703"/>
            <a:ext cx="1004261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46128" y="4758350"/>
            <a:ext cx="117786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557152" y="5187982"/>
            <a:ext cx="3228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524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7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40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92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412776"/>
            <a:ext cx="6822903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85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54317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447392" y="4059162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777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53880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261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918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28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68667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67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219950" cy="202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60782" y="1803294"/>
            <a:ext cx="3259353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71216" y="2204864"/>
            <a:ext cx="988680" cy="22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011526" y="2636912"/>
            <a:ext cx="1732546" cy="22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655840" y="3050941"/>
            <a:ext cx="2592288" cy="220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3630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340768"/>
            <a:ext cx="4968552" cy="5391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633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013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78</cp:revision>
  <dcterms:created xsi:type="dcterms:W3CDTF">2015-09-16T06:44:00Z</dcterms:created>
  <dcterms:modified xsi:type="dcterms:W3CDTF">2025-08-22T00:45:21Z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