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4" autoAdjust="0"/>
    <p:restoredTop sz="94660"/>
  </p:normalViewPr>
  <p:slideViewPr>
    <p:cSldViewPr showGuides="1">
      <p:cViewPr varScale="1">
        <p:scale>
          <a:sx n="49" d="100"/>
          <a:sy n="49" d="100"/>
        </p:scale>
        <p:origin x="744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912" y="3167062"/>
            <a:ext cx="444817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10792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251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447800"/>
            <a:ext cx="103155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244330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60496" y="3814388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196752"/>
            <a:ext cx="115347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750" y="4005064"/>
            <a:ext cx="100965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60496" y="4869160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3975"/>
            <a:ext cx="114776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340768"/>
            <a:ext cx="11544300" cy="5314528"/>
            <a:chOff x="323850" y="1340768"/>
            <a:chExt cx="11544300" cy="53145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1550" y="1340768"/>
              <a:ext cx="10248900" cy="2838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4293096"/>
              <a:ext cx="11544300" cy="2362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387766" y="51141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340768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55396" y="4931460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23987"/>
            <a:ext cx="11553825" cy="401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05281"/>
            <a:ext cx="10651355" cy="52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3" y="1317908"/>
            <a:ext cx="10929710" cy="54966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060848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4895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2771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3910" y="1988840"/>
            <a:ext cx="4138314" cy="470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918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988840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108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124744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927648" y="2852936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533126" y="2868435"/>
            <a:ext cx="150708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746433" y="3759935"/>
            <a:ext cx="150708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340768"/>
            <a:ext cx="6332100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5260" y="1260935"/>
            <a:ext cx="20317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91544" y="2132856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760296" y="3828179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367808" y="4658238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848528" y="4658238"/>
            <a:ext cx="83208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15480" y="5517232"/>
            <a:ext cx="83208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915055" y="2990911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196752"/>
            <a:ext cx="15276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91744" y="1988840"/>
            <a:ext cx="15276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41662" y="2027395"/>
            <a:ext cx="15276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63952" y="2867077"/>
            <a:ext cx="15276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159896" y="3717032"/>
            <a:ext cx="15276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376870" y="4581128"/>
            <a:ext cx="2735354" cy="717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783632" y="5373216"/>
            <a:ext cx="15276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832304" y="5408550"/>
            <a:ext cx="15276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871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2402" y="1158197"/>
            <a:ext cx="21037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63552" y="2060848"/>
            <a:ext cx="21037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040216" y="2015768"/>
            <a:ext cx="18002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943872" y="2865648"/>
            <a:ext cx="18002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848527" y="2874745"/>
            <a:ext cx="83427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35018" y="3717032"/>
            <a:ext cx="83427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264352" y="3856052"/>
            <a:ext cx="2429603" cy="581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343472" y="4745948"/>
            <a:ext cx="834277" cy="5308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4202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268760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71647" y="2941443"/>
            <a:ext cx="8796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2025-08-22T00:47:16Z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